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9" r:id="rId5"/>
    <p:sldId id="262" r:id="rId6"/>
    <p:sldId id="265" r:id="rId7"/>
    <p:sldId id="284" r:id="rId8"/>
  </p:sldIdLst>
  <p:sldSz cx="12192000" cy="6858000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ircularXX" panose="02010504010101010104" pitchFamily="50" charset="0"/>
      <p:regular r:id="rId15"/>
      <p:bold r:id="rId16"/>
    </p:embeddedFont>
    <p:embeddedFont>
      <p:font typeface="CircularXX Book" panose="02010504010101010104" pitchFamily="50" charset="0"/>
      <p:regular r:id="rId17"/>
    </p:embeddedFont>
    <p:embeddedFont>
      <p:font typeface="SugoProDisplay-Regular" panose="02000506020000020004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F1515-DF50-4F58-9D2B-C29F5C3708A6}" v="14" dt="2023-07-24T03:23:02.1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89" autoAdjust="0"/>
    <p:restoredTop sz="96208"/>
  </p:normalViewPr>
  <p:slideViewPr>
    <p:cSldViewPr snapToGrid="0" snapToObjects="1">
      <p:cViewPr varScale="1">
        <p:scale>
          <a:sx n="67" d="100"/>
          <a:sy n="67" d="100"/>
        </p:scale>
        <p:origin x="40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k, Brian" userId="f5326913-2139-4af4-828f-44916ac22787" providerId="ADAL" clId="{15CF1515-DF50-4F58-9D2B-C29F5C3708A6}"/>
    <pc:docChg chg="undo custSel modSld">
      <pc:chgData name="Cook, Brian" userId="f5326913-2139-4af4-828f-44916ac22787" providerId="ADAL" clId="{15CF1515-DF50-4F58-9D2B-C29F5C3708A6}" dt="2023-08-30T05:00:35.522" v="1213" actId="313"/>
      <pc:docMkLst>
        <pc:docMk/>
      </pc:docMkLst>
      <pc:sldChg chg="addSp delSp modSp mod">
        <pc:chgData name="Cook, Brian" userId="f5326913-2139-4af4-828f-44916ac22787" providerId="ADAL" clId="{15CF1515-DF50-4F58-9D2B-C29F5C3708A6}" dt="2023-07-24T03:15:06.649" v="129" actId="20577"/>
        <pc:sldMkLst>
          <pc:docMk/>
          <pc:sldMk cId="2617477759" sldId="262"/>
        </pc:sldMkLst>
        <pc:spChg chg="mod">
          <ac:chgData name="Cook, Brian" userId="f5326913-2139-4af4-828f-44916ac22787" providerId="ADAL" clId="{15CF1515-DF50-4F58-9D2B-C29F5C3708A6}" dt="2023-07-24T03:15:06.649" v="129" actId="20577"/>
          <ac:spMkLst>
            <pc:docMk/>
            <pc:sldMk cId="2617477759" sldId="262"/>
            <ac:spMk id="3" creationId="{15802DD1-977E-FE4B-9E59-EDC5CC70E1EF}"/>
          </ac:spMkLst>
        </pc:spChg>
        <pc:picChg chg="add del">
          <ac:chgData name="Cook, Brian" userId="f5326913-2139-4af4-828f-44916ac22787" providerId="ADAL" clId="{15CF1515-DF50-4F58-9D2B-C29F5C3708A6}" dt="2023-07-24T03:15:00.923" v="127" actId="21"/>
          <ac:picMkLst>
            <pc:docMk/>
            <pc:sldMk cId="2617477759" sldId="262"/>
            <ac:picMk id="2" creationId="{8ABC790C-234B-0524-2742-B7648E7897A9}"/>
          </ac:picMkLst>
        </pc:picChg>
        <pc:picChg chg="add del mod">
          <ac:chgData name="Cook, Brian" userId="f5326913-2139-4af4-828f-44916ac22787" providerId="ADAL" clId="{15CF1515-DF50-4F58-9D2B-C29F5C3708A6}" dt="2023-07-24T03:15:01.476" v="128"/>
          <ac:picMkLst>
            <pc:docMk/>
            <pc:sldMk cId="2617477759" sldId="262"/>
            <ac:picMk id="6" creationId="{4D735EA1-906F-D69D-A1B4-7A1BBEC9B5C3}"/>
          </ac:picMkLst>
        </pc:picChg>
      </pc:sldChg>
      <pc:sldChg chg="modSp mod">
        <pc:chgData name="Cook, Brian" userId="f5326913-2139-4af4-828f-44916ac22787" providerId="ADAL" clId="{15CF1515-DF50-4F58-9D2B-C29F5C3708A6}" dt="2023-08-30T05:00:35.522" v="1213" actId="313"/>
        <pc:sldMkLst>
          <pc:docMk/>
          <pc:sldMk cId="2553678894" sldId="265"/>
        </pc:sldMkLst>
        <pc:graphicFrameChg chg="modGraphic">
          <ac:chgData name="Cook, Brian" userId="f5326913-2139-4af4-828f-44916ac22787" providerId="ADAL" clId="{15CF1515-DF50-4F58-9D2B-C29F5C3708A6}" dt="2023-08-30T05:00:35.522" v="1213" actId="313"/>
          <ac:graphicFrameMkLst>
            <pc:docMk/>
            <pc:sldMk cId="2553678894" sldId="265"/>
            <ac:graphicFrameMk id="6" creationId="{710AF7A1-8C97-42D4-9734-9B3AA68C708C}"/>
          </ac:graphicFrameMkLst>
        </pc:graphicFrameChg>
      </pc:sldChg>
      <pc:sldChg chg="modSp mod">
        <pc:chgData name="Cook, Brian" userId="f5326913-2139-4af4-828f-44916ac22787" providerId="ADAL" clId="{15CF1515-DF50-4F58-9D2B-C29F5C3708A6}" dt="2023-07-26T05:58:30.991" v="658" actId="20577"/>
        <pc:sldMkLst>
          <pc:docMk/>
          <pc:sldMk cId="2750259779" sldId="269"/>
        </pc:sldMkLst>
        <pc:spChg chg="mod">
          <ac:chgData name="Cook, Brian" userId="f5326913-2139-4af4-828f-44916ac22787" providerId="ADAL" clId="{15CF1515-DF50-4F58-9D2B-C29F5C3708A6}" dt="2023-07-26T05:58:30.991" v="658" actId="20577"/>
          <ac:spMkLst>
            <pc:docMk/>
            <pc:sldMk cId="2750259779" sldId="269"/>
            <ac:spMk id="2" creationId="{FA274E1E-2F01-674A-B8DA-E06924FD2E5E}"/>
          </ac:spMkLst>
        </pc:spChg>
      </pc:sldChg>
      <pc:sldChg chg="addSp delSp modSp mod">
        <pc:chgData name="Cook, Brian" userId="f5326913-2139-4af4-828f-44916ac22787" providerId="ADAL" clId="{15CF1515-DF50-4F58-9D2B-C29F5C3708A6}" dt="2023-07-24T03:23:02.173" v="649" actId="14100"/>
        <pc:sldMkLst>
          <pc:docMk/>
          <pc:sldMk cId="2385067806" sldId="284"/>
        </pc:sldMkLst>
        <pc:spChg chg="mod">
          <ac:chgData name="Cook, Brian" userId="f5326913-2139-4af4-828f-44916ac22787" providerId="ADAL" clId="{15CF1515-DF50-4F58-9D2B-C29F5C3708A6}" dt="2023-07-24T03:17:33.756" v="228" actId="20577"/>
          <ac:spMkLst>
            <pc:docMk/>
            <pc:sldMk cId="2385067806" sldId="284"/>
            <ac:spMk id="3" creationId="{15802DD1-977E-FE4B-9E59-EDC5CC70E1EF}"/>
          </ac:spMkLst>
        </pc:spChg>
        <pc:picChg chg="add mod">
          <ac:chgData name="Cook, Brian" userId="f5326913-2139-4af4-828f-44916ac22787" providerId="ADAL" clId="{15CF1515-DF50-4F58-9D2B-C29F5C3708A6}" dt="2023-07-24T03:23:02.173" v="649" actId="14100"/>
          <ac:picMkLst>
            <pc:docMk/>
            <pc:sldMk cId="2385067806" sldId="284"/>
            <ac:picMk id="2" creationId="{30D8A8C7-E871-486F-BFF7-5EB324147CB9}"/>
          </ac:picMkLst>
        </pc:picChg>
        <pc:picChg chg="del">
          <ac:chgData name="Cook, Brian" userId="f5326913-2139-4af4-828f-44916ac22787" providerId="ADAL" clId="{15CF1515-DF50-4F58-9D2B-C29F5C3708A6}" dt="2023-07-24T03:15:25.882" v="130" actId="21"/>
          <ac:picMkLst>
            <pc:docMk/>
            <pc:sldMk cId="2385067806" sldId="284"/>
            <ac:picMk id="2" creationId="{35A49588-8D0F-4792-9429-49A8EDDC7000}"/>
          </ac:picMkLst>
        </pc:picChg>
        <pc:picChg chg="add mod">
          <ac:chgData name="Cook, Brian" userId="f5326913-2139-4af4-828f-44916ac22787" providerId="ADAL" clId="{15CF1515-DF50-4F58-9D2B-C29F5C3708A6}" dt="2023-07-24T03:21:25.365" v="645"/>
          <ac:picMkLst>
            <pc:docMk/>
            <pc:sldMk cId="2385067806" sldId="284"/>
            <ac:picMk id="4" creationId="{371E0521-EB25-7B5B-9D43-79E1F51BA8A2}"/>
          </ac:picMkLst>
        </pc:picChg>
        <pc:picChg chg="add mod">
          <ac:chgData name="Cook, Brian" userId="f5326913-2139-4af4-828f-44916ac22787" providerId="ADAL" clId="{15CF1515-DF50-4F58-9D2B-C29F5C3708A6}" dt="2023-07-24T03:21:33.739" v="646"/>
          <ac:picMkLst>
            <pc:docMk/>
            <pc:sldMk cId="2385067806" sldId="284"/>
            <ac:picMk id="6" creationId="{5BF11518-7213-F70F-5BB7-563859E30E5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0CC075-97D2-9645-999D-DF4150BF4E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5B656A-3522-8B44-836E-24CA38648D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41CCB-C2EF-8646-AF2B-7FD10ABE477B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12798-7AEA-8048-9E51-1323EB126C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1B082-882E-A640-BA47-4713EC7C65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7F126-2559-EB4F-BFC9-6D0C5AC7C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11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B332D-0D6F-D64F-8534-509E8B7C973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88349-A4C6-6E4D-8B86-C0245F41B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7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42A9B6-872B-DD4F-8E71-2973D45F05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84"/>
            <a:ext cx="12192000" cy="6844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DC9D1-EC3A-FE43-A698-5D44B8579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4" y="5489688"/>
            <a:ext cx="4246756" cy="30309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400" b="0" i="0"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80B6C74-D3F3-4E49-B201-EE1D4280F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438" y="5918500"/>
            <a:ext cx="4246562" cy="303097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529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7374AA-A241-1D46-927C-FEDE7DE558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749212"/>
            <a:ext cx="10861559" cy="6913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C209161-A6E9-E744-9AEF-6363716B4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D27BDFD-EA5E-A54B-A9EC-67D8926CA0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725613"/>
            <a:ext cx="5146558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923C6FC-797F-F544-AE2F-054E1F3640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54788" y="1725613"/>
            <a:ext cx="5146558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063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 +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7374AA-A241-1D46-927C-FEDE7DE558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749212"/>
            <a:ext cx="10861559" cy="6913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C209161-A6E9-E744-9AEF-6363716B4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D27BDFD-EA5E-A54B-A9EC-67D8926CA06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725613"/>
            <a:ext cx="5146558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923C6FC-797F-F544-AE2F-054E1F3640D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54788" y="1725613"/>
            <a:ext cx="5146558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379ABC8-B7E9-44B6-B3A5-D799F69C98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1422516"/>
            <a:ext cx="10861557" cy="30309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9381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wo Column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C05C04-6D94-734D-9725-ABDE814D9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84"/>
            <a:ext cx="12192000" cy="684443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F2F5C14-747D-654A-B79D-1144B3DE39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749212"/>
            <a:ext cx="10861559" cy="6913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CB2FA56-2D5C-FC44-8850-292D4DA35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/>
              <a:t> | Confidential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C4612F2-6324-6E4F-84E2-61FE3B061A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725613"/>
            <a:ext cx="5146558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41D0200-B66A-2E4A-8BEB-81B4C38780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54788" y="1725613"/>
            <a:ext cx="5146558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138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Subtitle +Two Column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C05C04-6D94-734D-9725-ABDE814D9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84"/>
            <a:ext cx="12192000" cy="684443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F2F5C14-747D-654A-B79D-1144B3DE39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749212"/>
            <a:ext cx="10861559" cy="6913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CB2FA56-2D5C-FC44-8850-292D4DA35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/>
              <a:t> | Confidential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C4612F2-6324-6E4F-84E2-61FE3B061A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725613"/>
            <a:ext cx="5146558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41D0200-B66A-2E4A-8BEB-81B4C38780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54788" y="1725613"/>
            <a:ext cx="5146558" cy="4279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3715E8C-011B-41BA-8602-7281FB9DF4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7" y="1422516"/>
            <a:ext cx="10861557" cy="303097"/>
          </a:xfrm>
        </p:spPr>
        <p:txBody>
          <a:bodyPr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2561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wo Column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718D6FD-BAFB-4849-A983-E0BE033394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749212"/>
            <a:ext cx="10861559" cy="6913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B9D21A4-00FB-B64D-88FD-94D784403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563DA-CC28-F24C-BBCB-DA2940AC19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1725613"/>
            <a:ext cx="5146558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935B426-0120-0544-8406-085BFB9929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54788" y="1725613"/>
            <a:ext cx="5146558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357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AC6C09-08F3-084A-8CFF-ADD1328AB4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84"/>
            <a:ext cx="12192000" cy="68444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711767A-71C8-8D43-B6CB-4DC396F93E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47723" y="2840437"/>
            <a:ext cx="3549333" cy="117712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A5A9287-5E9C-E04D-A23B-C1BF97197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7723" y="4193157"/>
            <a:ext cx="3634677" cy="50380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F29E49B-E695-7542-B410-8D17814AF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/>
              <a:t> |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4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589F5D-95FD-F04D-8F30-4A44FF1F75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84"/>
            <a:ext cx="12192000" cy="68444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1DA76F0-AF1B-484E-8534-9D999B9399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47723" y="2840437"/>
            <a:ext cx="3549333" cy="117712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F5D7FA2-A0C2-DC4C-9CFB-04FD8C082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7723" y="4193157"/>
            <a:ext cx="3634677" cy="50380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FA1866D-559B-B645-90A4-BE97E572B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/>
              <a:t> |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EDC173-CBB4-504C-92CF-5946B71C6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84"/>
            <a:ext cx="12192000" cy="684443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A30A6-9E8B-EA42-A7F5-5B29859E48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311750" y="2416893"/>
            <a:ext cx="8649900" cy="1854024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SugoProDisplay-Regular" panose="0200050602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A38CEF8-3D70-C843-8530-583DA0720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/>
              <a:t> |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18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EDC173-CBB4-504C-92CF-5946B71C6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69"/>
            <a:ext cx="12192000" cy="684443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A30A6-9E8B-EA42-A7F5-5B29859E48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311749" y="2416893"/>
            <a:ext cx="8839471" cy="1854024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SugoProDisplay-Regular" panose="0200050602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1D45BC-82A1-9942-AE7B-4F6A8AF775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90893"/>
          <a:stretch/>
        </p:blipFill>
        <p:spPr>
          <a:xfrm>
            <a:off x="0" y="6784"/>
            <a:ext cx="1110343" cy="6844431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E6BCF38-3CE3-5A4F-A38A-E94D8617A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/>
              <a:t> |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72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BE5005D7-6C4C-0A47-9C62-5053457E1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A30A6-9E8B-EA42-A7F5-5B29859E48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311749" y="2416893"/>
            <a:ext cx="8839471" cy="1854024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SugoProDisplay-Regular" panose="0200050602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96BD859-773A-D940-824A-C64B0ED20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/>
              <a:t> |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2FC5A9-1A5C-524F-BE50-F38E11EC1D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84"/>
            <a:ext cx="12192000" cy="6844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34419E6-FCCF-924B-8323-409B7A2DFC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22431"/>
            <a:ext cx="9144000" cy="906568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FA6EE4F-9272-AB49-BD0D-FFFBC1D15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285"/>
            <a:ext cx="9144000" cy="503809"/>
          </a:xfrm>
        </p:spPr>
        <p:txBody>
          <a:bodyPr/>
          <a:lstStyle>
            <a:lvl1pPr marL="0" indent="0" algn="l">
              <a:buNone/>
              <a:defRPr sz="2400" b="0" i="0"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94E32E7-3C28-5B47-A369-B79F165CC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06025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51BBDBD-1C86-5240-91FF-1C635E8822F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479152" y="1612562"/>
            <a:ext cx="7233696" cy="95384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E8B4E9C-3979-134D-A36A-2C556E60C230}"/>
              </a:ext>
            </a:extLst>
          </p:cNvPr>
          <p:cNvSpPr/>
          <p:nvPr userDrawn="1"/>
        </p:nvSpPr>
        <p:spPr>
          <a:xfrm>
            <a:off x="839788" y="1461165"/>
            <a:ext cx="1256641" cy="12566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i="0" dirty="0">
              <a:latin typeface="CircularXX Book" panose="02010504010101010104" pitchFamily="2" charset="77"/>
              <a:cs typeface="CircularXX Book" panose="02010504010101010104" pitchFamily="2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60ECF5-71FE-C048-8827-9CFDBCB669BA}"/>
              </a:ext>
            </a:extLst>
          </p:cNvPr>
          <p:cNvSpPr/>
          <p:nvPr userDrawn="1"/>
        </p:nvSpPr>
        <p:spPr>
          <a:xfrm>
            <a:off x="839788" y="3009037"/>
            <a:ext cx="1256641" cy="1256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i="0" dirty="0">
              <a:latin typeface="CircularXX Book" panose="02010504010101010104" pitchFamily="2" charset="77"/>
              <a:cs typeface="CircularXX Book" panose="02010504010101010104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D31BF2-8871-5E42-A42C-7F15F0AE5CE9}"/>
              </a:ext>
            </a:extLst>
          </p:cNvPr>
          <p:cNvSpPr/>
          <p:nvPr userDrawn="1"/>
        </p:nvSpPr>
        <p:spPr>
          <a:xfrm>
            <a:off x="839788" y="4556908"/>
            <a:ext cx="1256641" cy="12566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0" i="0" dirty="0">
              <a:latin typeface="CircularXX Book" panose="02010504010101010104" pitchFamily="2" charset="77"/>
              <a:cs typeface="CircularXX Book" panose="02010504010101010104" pitchFamily="2" charset="77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E74348A-3010-2A4B-B3C9-67469F63995A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479152" y="3160434"/>
            <a:ext cx="7233696" cy="95384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DD61198-B98E-3F4E-B20D-1981D20F8B0D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479152" y="4708305"/>
            <a:ext cx="7233696" cy="95384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13884C5-7692-C44A-BB44-5EA55D4ACA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554140"/>
            <a:ext cx="10861559" cy="6913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08DA387-5970-5E45-96C7-ED0E47ADF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8F02CF-AD95-A441-997B-4435B8C01B68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039701" y="1664595"/>
            <a:ext cx="834235" cy="71431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3FE41BA-351A-354B-8A97-F2EC9C8D0F4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50990" y="3214041"/>
            <a:ext cx="834235" cy="71431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8D74C715-3FC4-6A40-82BA-405F1DE93A0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070285" y="4740744"/>
            <a:ext cx="834235" cy="71431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871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51BBDBD-1C86-5240-91FF-1C635E8822F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910440" y="1492434"/>
            <a:ext cx="8861638" cy="59194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E8B4E9C-3979-134D-A36A-2C556E60C230}"/>
              </a:ext>
            </a:extLst>
          </p:cNvPr>
          <p:cNvSpPr/>
          <p:nvPr userDrawn="1"/>
        </p:nvSpPr>
        <p:spPr>
          <a:xfrm>
            <a:off x="839788" y="1371957"/>
            <a:ext cx="832895" cy="8328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dirty="0">
              <a:latin typeface="CircularXX Book" panose="02010504010101010104" pitchFamily="2" charset="77"/>
              <a:cs typeface="CircularXX Book" panose="02010504010101010104" pitchFamily="2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60ECF5-71FE-C048-8827-9CFDBCB669BA}"/>
              </a:ext>
            </a:extLst>
          </p:cNvPr>
          <p:cNvSpPr/>
          <p:nvPr userDrawn="1"/>
        </p:nvSpPr>
        <p:spPr>
          <a:xfrm>
            <a:off x="839788" y="2409913"/>
            <a:ext cx="832895" cy="8328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dirty="0">
              <a:latin typeface="CircularXX Book" panose="02010504010101010104" pitchFamily="2" charset="77"/>
              <a:cs typeface="CircularXX Book" panose="02010504010101010104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D31BF2-8871-5E42-A42C-7F15F0AE5CE9}"/>
              </a:ext>
            </a:extLst>
          </p:cNvPr>
          <p:cNvSpPr/>
          <p:nvPr userDrawn="1"/>
        </p:nvSpPr>
        <p:spPr>
          <a:xfrm>
            <a:off x="839788" y="3447869"/>
            <a:ext cx="832895" cy="83289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dirty="0">
              <a:latin typeface="CircularXX Book" panose="02010504010101010104" pitchFamily="2" charset="77"/>
              <a:cs typeface="CircularXX Book" panose="02010504010101010104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4389A3C-2E42-8D46-8D70-B2D44D003BBD}"/>
              </a:ext>
            </a:extLst>
          </p:cNvPr>
          <p:cNvSpPr/>
          <p:nvPr userDrawn="1"/>
        </p:nvSpPr>
        <p:spPr>
          <a:xfrm>
            <a:off x="839788" y="4485825"/>
            <a:ext cx="832895" cy="8328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dirty="0">
              <a:latin typeface="CircularXX Book" panose="02010504010101010104" pitchFamily="2" charset="77"/>
              <a:cs typeface="CircularXX Book" panose="02010504010101010104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8689AB0-74A2-9044-BF81-32AFB9B60866}"/>
              </a:ext>
            </a:extLst>
          </p:cNvPr>
          <p:cNvSpPr/>
          <p:nvPr userDrawn="1"/>
        </p:nvSpPr>
        <p:spPr>
          <a:xfrm>
            <a:off x="839788" y="5523782"/>
            <a:ext cx="832895" cy="8328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0" i="0" dirty="0">
              <a:latin typeface="CircularXX Book" panose="02010504010101010104" pitchFamily="2" charset="77"/>
              <a:cs typeface="CircularXX Book" panose="02010504010101010104" pitchFamily="2" charset="77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E63C419-FC7B-8144-8312-E0751F79171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910440" y="2530390"/>
            <a:ext cx="8861638" cy="59194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D39DF60-F164-CE4D-929C-625038C3C71B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910440" y="3568346"/>
            <a:ext cx="8861638" cy="59194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ABC506B-6613-7548-829D-3F8FD6CA5BC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910440" y="4606302"/>
            <a:ext cx="8861638" cy="59194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AB46A52-B94E-FD41-B8F7-C48ADB97015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910440" y="5644259"/>
            <a:ext cx="8861638" cy="59194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D1868E0-360A-FB43-B934-A91173F6D5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554140"/>
            <a:ext cx="10861559" cy="6913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F0B9645D-DEA1-1447-ADC7-094564837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5C61F9F-A559-F143-9B5E-F1DB21ED9A1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39787" y="1470559"/>
            <a:ext cx="834235" cy="714311"/>
          </a:xfrm>
        </p:spPr>
        <p:txBody>
          <a:bodyPr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6959108-2B36-6A43-9052-CDC125205456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839787" y="2479196"/>
            <a:ext cx="834235" cy="714311"/>
          </a:xfrm>
        </p:spPr>
        <p:txBody>
          <a:bodyPr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172E84-4997-5F4D-926D-EEAD43ADD9D9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39787" y="3527044"/>
            <a:ext cx="834235" cy="714311"/>
          </a:xfrm>
        </p:spPr>
        <p:txBody>
          <a:bodyPr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C1E3C80-89D4-2C42-BF53-3FDB6CF8377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829087" y="4561676"/>
            <a:ext cx="834235" cy="714311"/>
          </a:xfrm>
        </p:spPr>
        <p:txBody>
          <a:bodyPr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061051E-5A48-6D4D-865A-6C07875D1A4B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39787" y="5604705"/>
            <a:ext cx="834235" cy="714311"/>
          </a:xfrm>
        </p:spPr>
        <p:txBody>
          <a:bodyPr>
            <a:norm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4719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EE9A6A-8E3F-AA41-A013-0BA1B62CA84B}"/>
              </a:ext>
            </a:extLst>
          </p:cNvPr>
          <p:cNvSpPr/>
          <p:nvPr userDrawn="1"/>
        </p:nvSpPr>
        <p:spPr>
          <a:xfrm>
            <a:off x="839788" y="1594623"/>
            <a:ext cx="10456395" cy="2198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DD61198-B98E-3F4E-B20D-1981D20F8B0D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41089" y="1786774"/>
            <a:ext cx="10053794" cy="179180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DAE953-17A0-C740-9956-5B28F0C62F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554140"/>
            <a:ext cx="10861559" cy="6913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823298F-8EA9-904E-9EA0-0C48E3200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35603A-1F00-8243-9882-EA050583EEC1}"/>
              </a:ext>
            </a:extLst>
          </p:cNvPr>
          <p:cNvSpPr/>
          <p:nvPr userDrawn="1"/>
        </p:nvSpPr>
        <p:spPr>
          <a:xfrm>
            <a:off x="839788" y="3965995"/>
            <a:ext cx="10456395" cy="21982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809EF1-1E00-2D4B-9423-C032BA7BBCB9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041088" y="4178686"/>
            <a:ext cx="10053794" cy="1791804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413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page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EE9A6A-8E3F-AA41-A013-0BA1B62CA84B}"/>
              </a:ext>
            </a:extLst>
          </p:cNvPr>
          <p:cNvSpPr/>
          <p:nvPr userDrawn="1"/>
        </p:nvSpPr>
        <p:spPr>
          <a:xfrm>
            <a:off x="839788" y="1594624"/>
            <a:ext cx="10456395" cy="1338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B3577C-ABA0-A243-A987-1C023ACD5696}"/>
              </a:ext>
            </a:extLst>
          </p:cNvPr>
          <p:cNvSpPr/>
          <p:nvPr userDrawn="1"/>
        </p:nvSpPr>
        <p:spPr>
          <a:xfrm>
            <a:off x="839787" y="3111190"/>
            <a:ext cx="10456397" cy="1338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DD61198-B98E-3F4E-B20D-1981D20F8B0D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41089" y="1786774"/>
            <a:ext cx="10053794" cy="95384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AC1B5A6-6BA5-364F-8485-D5D24244711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041088" y="3303340"/>
            <a:ext cx="10053794" cy="95384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049A8F-06CF-B74D-86BD-826B06918875}"/>
              </a:ext>
            </a:extLst>
          </p:cNvPr>
          <p:cNvSpPr/>
          <p:nvPr userDrawn="1"/>
        </p:nvSpPr>
        <p:spPr>
          <a:xfrm>
            <a:off x="839786" y="4641486"/>
            <a:ext cx="10456397" cy="13381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7692DDF-000F-3943-AA8B-397A54AA8030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41087" y="4833636"/>
            <a:ext cx="10053794" cy="953847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DAE953-17A0-C740-9956-5B28F0C62F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554140"/>
            <a:ext cx="10861559" cy="6913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823298F-8EA9-904E-9EA0-0C48E3200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58039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age 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2917962-3A67-FA4A-9863-BA0084EED546}"/>
              </a:ext>
            </a:extLst>
          </p:cNvPr>
          <p:cNvSpPr/>
          <p:nvPr userDrawn="1"/>
        </p:nvSpPr>
        <p:spPr>
          <a:xfrm>
            <a:off x="6286729" y="1497089"/>
            <a:ext cx="5059206" cy="1870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3A02638-52A0-D949-A523-3754BB3429F2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474320" y="1689238"/>
            <a:ext cx="4684025" cy="1477952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27159F-9DEA-2645-9FC3-66FF4A3CC43D}"/>
              </a:ext>
            </a:extLst>
          </p:cNvPr>
          <p:cNvSpPr/>
          <p:nvPr userDrawn="1"/>
        </p:nvSpPr>
        <p:spPr>
          <a:xfrm>
            <a:off x="846066" y="1497089"/>
            <a:ext cx="5059206" cy="1870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6961464-7801-B747-8CE2-FAF7470A5BE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33657" y="1689238"/>
            <a:ext cx="4684025" cy="1477952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DE6FA4-A753-CF48-BB09-D2CB8B30EACA}"/>
              </a:ext>
            </a:extLst>
          </p:cNvPr>
          <p:cNvSpPr/>
          <p:nvPr userDrawn="1"/>
        </p:nvSpPr>
        <p:spPr>
          <a:xfrm>
            <a:off x="6286729" y="3729914"/>
            <a:ext cx="5059206" cy="18708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E39A6C4-265A-1645-A763-1165204AAFD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474320" y="3926350"/>
            <a:ext cx="4684025" cy="1477952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05BE50-3E62-D14D-BF81-8CB276BB10FA}"/>
              </a:ext>
            </a:extLst>
          </p:cNvPr>
          <p:cNvSpPr/>
          <p:nvPr userDrawn="1"/>
        </p:nvSpPr>
        <p:spPr>
          <a:xfrm>
            <a:off x="846066" y="3729914"/>
            <a:ext cx="5059206" cy="18708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9A3D555-C5B2-AA4B-AEFB-58927F67009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033657" y="3926350"/>
            <a:ext cx="4684025" cy="1477952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7F59A9-1EA0-EF48-9E06-F5ED3E2569B8}"/>
              </a:ext>
            </a:extLst>
          </p:cNvPr>
          <p:cNvSpPr/>
          <p:nvPr userDrawn="1"/>
        </p:nvSpPr>
        <p:spPr>
          <a:xfrm>
            <a:off x="839788" y="5779157"/>
            <a:ext cx="10506147" cy="4729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0E975B9-A6CA-E943-905E-BA87996930E8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1033656" y="5897277"/>
            <a:ext cx="10127827" cy="238720"/>
          </a:xfrm>
        </p:spPr>
        <p:txBody>
          <a:bodyPr>
            <a:normAutofit/>
          </a:bodyPr>
          <a:lstStyle>
            <a:lvl1pPr marL="0" indent="0">
              <a:buNone/>
              <a:defRPr sz="11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54F217E-B441-BB45-A7DF-141E7F8550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554140"/>
            <a:ext cx="10861559" cy="6913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7C989DDD-5D2B-A94F-86A0-79E14198D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28309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page 1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EE9A6A-8E3F-AA41-A013-0BA1B62CA84B}"/>
              </a:ext>
            </a:extLst>
          </p:cNvPr>
          <p:cNvSpPr/>
          <p:nvPr userDrawn="1"/>
        </p:nvSpPr>
        <p:spPr>
          <a:xfrm>
            <a:off x="839788" y="1583335"/>
            <a:ext cx="10456395" cy="776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DD61198-B98E-3F4E-B20D-1981D20F8B0D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939487" y="1707751"/>
            <a:ext cx="10202645" cy="527449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DAE953-17A0-C740-9956-5B28F0C62F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554140"/>
            <a:ext cx="10861559" cy="6913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4823298F-8EA9-904E-9EA0-0C48E3200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3747D2-3F52-2E4F-A6CF-D04DABAB0307}"/>
              </a:ext>
            </a:extLst>
          </p:cNvPr>
          <p:cNvSpPr/>
          <p:nvPr userDrawn="1"/>
        </p:nvSpPr>
        <p:spPr>
          <a:xfrm>
            <a:off x="839787" y="2462315"/>
            <a:ext cx="10456395" cy="7760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7C296B3-CCEF-2D48-BB4B-2FC4C202D49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939486" y="2586731"/>
            <a:ext cx="10202645" cy="527449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091EE4-75CE-174E-BADC-A89A281B96DE}"/>
              </a:ext>
            </a:extLst>
          </p:cNvPr>
          <p:cNvSpPr/>
          <p:nvPr userDrawn="1"/>
        </p:nvSpPr>
        <p:spPr>
          <a:xfrm>
            <a:off x="839787" y="3330006"/>
            <a:ext cx="10456395" cy="776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59B4338-E450-C24A-9042-F559894B6E82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39486" y="3443133"/>
            <a:ext cx="10202645" cy="527449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54830A-D6CF-844D-844A-EBD71811992C}"/>
              </a:ext>
            </a:extLst>
          </p:cNvPr>
          <p:cNvSpPr/>
          <p:nvPr userDrawn="1"/>
        </p:nvSpPr>
        <p:spPr>
          <a:xfrm>
            <a:off x="839787" y="4207887"/>
            <a:ext cx="10456395" cy="7760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A5D5278-6BC4-574C-A988-8817BC89BFF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39486" y="4332303"/>
            <a:ext cx="10202645" cy="527449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D8EBAA-30E6-4E46-8EF1-E53ED4811124}"/>
              </a:ext>
            </a:extLst>
          </p:cNvPr>
          <p:cNvSpPr/>
          <p:nvPr userDrawn="1"/>
        </p:nvSpPr>
        <p:spPr>
          <a:xfrm>
            <a:off x="839787" y="5080369"/>
            <a:ext cx="10456395" cy="7760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A5D987C-432D-AB4D-8194-A04D5A01E17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955372" y="5193376"/>
            <a:ext cx="10202645" cy="527449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660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5089D92-E6D1-1347-A9A7-2834D57A27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554140"/>
            <a:ext cx="10861559" cy="6913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93798161-521A-E046-AA8B-539C3CCF366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9788" y="1474788"/>
            <a:ext cx="4923461" cy="482907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5E0C94F6-C0E9-024A-B32D-0369CF147C49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04268" y="1474788"/>
            <a:ext cx="4923461" cy="482907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E2C64A8-BF84-AC40-911E-7994D6162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30853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5089D92-E6D1-1347-A9A7-2834D57A27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7" y="554140"/>
            <a:ext cx="10861559" cy="69137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076DF36-BACC-7D4C-A0DD-7449D255F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736F5D-7790-124A-8D53-561BA049589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9788" y="1385888"/>
            <a:ext cx="10861675" cy="491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33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2289-DB26-2F42-862A-28139504B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22431"/>
            <a:ext cx="9144000" cy="906568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E7A7A1-ECCB-E44D-9230-0E71828F7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285"/>
            <a:ext cx="9144000" cy="503809"/>
          </a:xfrm>
        </p:spPr>
        <p:txBody>
          <a:bodyPr/>
          <a:lstStyle>
            <a:lvl1pPr marL="0" indent="0" algn="l">
              <a:buNone/>
              <a:defRPr sz="2400" b="0" i="0"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C4D7C-7909-364F-9C51-87B059DC4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14066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+ Cop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2FC5A9-1A5C-524F-BE50-F38E11EC1D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84"/>
            <a:ext cx="12192000" cy="6844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172289-DB26-2F42-862A-28139504B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6760"/>
            <a:ext cx="9144000" cy="918760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6F919B9-EF24-AC4F-982B-C55E14BCE5F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524000" y="2449131"/>
            <a:ext cx="9144000" cy="334207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59C7CA1-B611-FB46-A42D-F88338D3E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47388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+ Copy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2289-DB26-2F42-862A-28139504B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36760"/>
            <a:ext cx="9144000" cy="918760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6F919B9-EF24-AC4F-982B-C55E14BCE5F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524000" y="2449131"/>
            <a:ext cx="9144000" cy="334207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FB65B16-99B6-4740-81AD-D897C01D1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03872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A95CDF-B27C-5646-95F1-489C378CF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7C2BE43-1239-DC42-9F33-8AD78C1D793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2036064"/>
            <a:ext cx="4142115" cy="425560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4D3CAC-E276-5A41-9676-1F717B74D5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724828"/>
            <a:ext cx="4142115" cy="107958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ED9E1720-4FA1-CD47-BD08-BB3A0F2C1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58888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+ Image w/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A95CDF-B27C-5646-95F1-489C378CF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D8FFE-10D7-9943-A9D3-0C33AACEBF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0" y="6784"/>
            <a:ext cx="6096000" cy="6844431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356F75F-8C1F-1E49-B508-5AF1D7C23AED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2036064"/>
            <a:ext cx="4142115" cy="4255603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0CBD78-037F-3F4C-A83C-D7C253E0CD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724828"/>
            <a:ext cx="4142115" cy="107958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SugoProDisplay-Regular" panose="02000506020000020004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2AF7D571-F3AF-3C44-A7E0-0148C73FE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/>
              <a:t> |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7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A95CDF-B27C-5646-95F1-489C378CF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F32DD-9099-D448-AC00-B728F8308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691595E-9BF0-1548-84AD-D621129922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942975"/>
            <a:ext cx="4141787" cy="5132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42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5A986F-4628-6544-A782-3BDB62554A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0" y="6784"/>
            <a:ext cx="6096000" cy="684443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A95CDF-B27C-5646-95F1-489C378CF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696164D-FFB9-1C40-B745-53C8B9502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/>
              <a:t> | Confidential</a:t>
            </a:r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97DE56EB-2863-9B4D-B639-2A107C2002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9788" y="942975"/>
            <a:ext cx="4141787" cy="5132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025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C94703-1F51-7340-B367-58E7944681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/>
          <a:srcRect l="91715" t="92035" b="-6"/>
          <a:stretch/>
        </p:blipFill>
        <p:spPr>
          <a:xfrm>
            <a:off x="11192256" y="6311899"/>
            <a:ext cx="1011089" cy="5461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B6B13-DFD2-064D-ADD5-C00288DA9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795C1491-7E24-3348-8CA0-B172A13D2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8B951E-D556-084D-90AA-CA2169E19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85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CircularXX Book" panose="02010504010101010104" pitchFamily="2" charset="77"/>
                <a:cs typeface="CircularXX Book" panose="02010504010101010104" pitchFamily="2" charset="77"/>
              </a:defRPr>
            </a:lvl1pPr>
          </a:lstStyle>
          <a:p>
            <a:fld id="{91AB12C6-7C90-2943-A1DA-70B2DF6A386F}" type="slidenum">
              <a:rPr lang="en-US" smtClean="0"/>
              <a:pPr/>
              <a:t>‹#›</a:t>
            </a:fld>
            <a:r>
              <a:rPr lang="en-US" dirty="0"/>
              <a:t> | Confidential</a:t>
            </a:r>
          </a:p>
        </p:txBody>
      </p:sp>
    </p:spTree>
    <p:extLst>
      <p:ext uri="{BB962C8B-B14F-4D97-AF65-F5344CB8AC3E}">
        <p14:creationId xmlns:p14="http://schemas.microsoft.com/office/powerpoint/2010/main" val="96492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77" r:id="rId3"/>
    <p:sldLayoutId id="2147483675" r:id="rId4"/>
    <p:sldLayoutId id="2147483676" r:id="rId5"/>
    <p:sldLayoutId id="2147483657" r:id="rId6"/>
    <p:sldLayoutId id="2147483663" r:id="rId7"/>
    <p:sldLayoutId id="2147483660" r:id="rId8"/>
    <p:sldLayoutId id="2147483678" r:id="rId9"/>
    <p:sldLayoutId id="2147483661" r:id="rId10"/>
    <p:sldLayoutId id="2147483681" r:id="rId11"/>
    <p:sldLayoutId id="2147483664" r:id="rId12"/>
    <p:sldLayoutId id="2147483682" r:id="rId13"/>
    <p:sldLayoutId id="2147483662" r:id="rId14"/>
    <p:sldLayoutId id="2147483655" r:id="rId15"/>
    <p:sldLayoutId id="2147483659" r:id="rId16"/>
    <p:sldLayoutId id="2147483656" r:id="rId17"/>
    <p:sldLayoutId id="2147483658" r:id="rId18"/>
    <p:sldLayoutId id="2147483679" r:id="rId19"/>
    <p:sldLayoutId id="2147483665" r:id="rId20"/>
    <p:sldLayoutId id="2147483667" r:id="rId21"/>
    <p:sldLayoutId id="2147483685" r:id="rId22"/>
    <p:sldLayoutId id="2147483668" r:id="rId23"/>
    <p:sldLayoutId id="2147483669" r:id="rId24"/>
    <p:sldLayoutId id="2147483686" r:id="rId25"/>
    <p:sldLayoutId id="2147483670" r:id="rId26"/>
    <p:sldLayoutId id="2147483680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ircularXX" panose="02010504010101010104" pitchFamily="2" charset="77"/>
          <a:ea typeface="+mj-ea"/>
          <a:cs typeface="CircularXX" panose="02010504010101010104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ircularXX Book" panose="02010504010101010104" pitchFamily="2" charset="77"/>
          <a:ea typeface="+mn-ea"/>
          <a:cs typeface="CircularXX Book" panose="02010504010101010104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ircularXX Book" panose="02010504010101010104" pitchFamily="2" charset="77"/>
          <a:ea typeface="+mn-ea"/>
          <a:cs typeface="CircularXX Book" panose="02010504010101010104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ircularXX Book" panose="02010504010101010104" pitchFamily="2" charset="77"/>
          <a:ea typeface="+mn-ea"/>
          <a:cs typeface="CircularXX Book" panose="02010504010101010104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ircularXX Book" panose="02010504010101010104" pitchFamily="2" charset="77"/>
          <a:ea typeface="+mn-ea"/>
          <a:cs typeface="CircularXX Book" panose="02010504010101010104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ircularXX Book" panose="02010504010101010104" pitchFamily="2" charset="77"/>
          <a:ea typeface="+mn-ea"/>
          <a:cs typeface="CircularXX Book" panose="02010504010101010104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4E1E-2F01-674A-B8DA-E06924FD2E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GMDC AGENDA</a:t>
            </a:r>
            <a:br>
              <a:rPr lang="en-US" sz="5400" dirty="0"/>
            </a:br>
            <a:r>
              <a:rPr lang="en-US" sz="5400" dirty="0"/>
              <a:t>        </a:t>
            </a:r>
            <a:r>
              <a:rPr lang="en-US" b="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75025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02DD1-977E-FE4B-9E59-EDC5CC70E1E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>
            <a:normAutofit fontScale="92500" lnSpcReduction="10000"/>
          </a:bodyPr>
          <a:lstStyle/>
          <a:p>
            <a:pPr algn="ctr" defTabSz="914400" eaLnBrk="1" hangingPunct="1"/>
            <a:r>
              <a:rPr lang="en-AU" altLang="en-US" sz="3600" b="1" dirty="0"/>
              <a:t>SESSION  4</a:t>
            </a:r>
          </a:p>
          <a:p>
            <a:pPr algn="ctr" defTabSz="914400" eaLnBrk="1" hangingPunct="1"/>
            <a:endParaRPr lang="en-AU" altLang="en-US" sz="3600" b="1" dirty="0">
              <a:solidFill>
                <a:srgbClr val="00B0F0"/>
              </a:solidFill>
            </a:endParaRPr>
          </a:p>
          <a:p>
            <a:pPr algn="ctr" defTabSz="914400" eaLnBrk="1" hangingPunct="1"/>
            <a:r>
              <a:rPr lang="en-AU" altLang="en-US" sz="3600" b="1" dirty="0">
                <a:solidFill>
                  <a:srgbClr val="00B0F0"/>
                </a:solidFill>
              </a:rPr>
              <a:t>REVESBY WORKERS</a:t>
            </a:r>
          </a:p>
          <a:p>
            <a:pPr algn="ctr" defTabSz="914400" eaLnBrk="1" hangingPunct="1"/>
            <a:r>
              <a:rPr lang="en-AU" altLang="en-US" sz="3600" b="1" dirty="0">
                <a:solidFill>
                  <a:srgbClr val="00B0F0"/>
                </a:solidFill>
              </a:rPr>
              <a:t>CLUB</a:t>
            </a:r>
          </a:p>
          <a:p>
            <a:pPr algn="ctr" defTabSz="914400" eaLnBrk="1" hangingPunct="1"/>
            <a:endParaRPr lang="en-AU" altLang="en-US" sz="3600" b="1" dirty="0">
              <a:solidFill>
                <a:srgbClr val="00B0F0"/>
              </a:solidFill>
            </a:endParaRPr>
          </a:p>
          <a:p>
            <a:pPr algn="ctr" defTabSz="914400" eaLnBrk="1" hangingPunct="1"/>
            <a:endParaRPr lang="en-AU" altLang="en-US" sz="2400" b="1" dirty="0"/>
          </a:p>
          <a:p>
            <a:pPr algn="ctr" defTabSz="914400" eaLnBrk="1" hangingPunct="1"/>
            <a:r>
              <a:rPr lang="en-AU" altLang="en-US" sz="2400" b="1" dirty="0"/>
              <a:t>7 September, 2023 </a:t>
            </a:r>
          </a:p>
          <a:p>
            <a:pPr algn="ctr" defTabSz="914400" eaLnBrk="1" hangingPunct="1"/>
            <a:r>
              <a:rPr lang="en-AU" altLang="en-US" sz="2800" b="1" dirty="0"/>
              <a:t>10.00am – 4.00pm</a:t>
            </a:r>
          </a:p>
          <a:p>
            <a:endParaRPr lang="en-US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FADE66-247F-9A4B-BAC1-C954A5D90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724828"/>
            <a:ext cx="4747511" cy="1079587"/>
          </a:xfrm>
        </p:spPr>
        <p:txBody>
          <a:bodyPr>
            <a:noAutofit/>
          </a:bodyPr>
          <a:lstStyle/>
          <a:p>
            <a:pPr defTabSz="914400" eaLnBrk="1" hangingPunct="1"/>
            <a:r>
              <a:rPr lang="en-AU" altLang="en-US" sz="5400" b="1" dirty="0"/>
              <a:t>     GMDC 2023</a:t>
            </a:r>
            <a:br>
              <a:rPr lang="en-AU" altLang="en-US" sz="5400" b="1" dirty="0">
                <a:solidFill>
                  <a:srgbClr val="002060"/>
                </a:solidFill>
              </a:rPr>
            </a:br>
            <a:endParaRPr lang="en-US" sz="5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6E29F-850B-7F49-8FD5-AE3053320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AB12C6-7C90-2943-A1DA-70B2DF6A386F}" type="slidenum">
              <a:rPr lang="en-US" smtClean="0"/>
              <a:pPr/>
              <a:t>1</a:t>
            </a:fld>
            <a:r>
              <a:rPr lang="en-US"/>
              <a:t> | Confidential</a:t>
            </a:r>
            <a:endParaRPr lang="en-US" dirty="0"/>
          </a:p>
        </p:txBody>
      </p:sp>
      <p:pic>
        <p:nvPicPr>
          <p:cNvPr id="1030" name="Picture 6" descr="Homepage - Leagues Club Australia">
            <a:extLst>
              <a:ext uri="{FF2B5EF4-FFF2-40B4-BE49-F238E27FC236}">
                <a16:creationId xmlns:a16="http://schemas.microsoft.com/office/drawing/2014/main" id="{47E3B84B-C1CC-404F-9BA9-81B4ED08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4" y="393196"/>
            <a:ext cx="2981328" cy="99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eagues Clubs Australia - Home | Facebook">
            <a:extLst>
              <a:ext uri="{FF2B5EF4-FFF2-40B4-BE49-F238E27FC236}">
                <a16:creationId xmlns:a16="http://schemas.microsoft.com/office/drawing/2014/main" id="{4D06C0C9-78D7-4E30-B510-D8EA772E6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999" y="393196"/>
            <a:ext cx="2421576" cy="11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ponsors | THQcabra">
            <a:extLst>
              <a:ext uri="{FF2B5EF4-FFF2-40B4-BE49-F238E27FC236}">
                <a16:creationId xmlns:a16="http://schemas.microsoft.com/office/drawing/2014/main" id="{4D735EA1-906F-D69D-A1B4-7A1BBEC9B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9" b="24428"/>
          <a:stretch/>
        </p:blipFill>
        <p:spPr bwMode="auto">
          <a:xfrm>
            <a:off x="8036717" y="2464595"/>
            <a:ext cx="2836069" cy="221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47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DA14-6CB0-1546-A55D-37C78C49D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AGENDA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10AF7A1-8C97-42D4-9734-9B3AA68C708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31161745"/>
              </p:ext>
            </p:extLst>
          </p:nvPr>
        </p:nvGraphicFramePr>
        <p:xfrm>
          <a:off x="890309" y="1550915"/>
          <a:ext cx="11160853" cy="597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837">
                  <a:extLst>
                    <a:ext uri="{9D8B030D-6E8A-4147-A177-3AD203B41FA5}">
                      <a16:colId xmlns:a16="http://schemas.microsoft.com/office/drawing/2014/main" val="1857687987"/>
                    </a:ext>
                  </a:extLst>
                </a:gridCol>
                <a:gridCol w="4298812">
                  <a:extLst>
                    <a:ext uri="{9D8B030D-6E8A-4147-A177-3AD203B41FA5}">
                      <a16:colId xmlns:a16="http://schemas.microsoft.com/office/drawing/2014/main" val="2349203777"/>
                    </a:ext>
                  </a:extLst>
                </a:gridCol>
                <a:gridCol w="2471990">
                  <a:extLst>
                    <a:ext uri="{9D8B030D-6E8A-4147-A177-3AD203B41FA5}">
                      <a16:colId xmlns:a16="http://schemas.microsoft.com/office/drawing/2014/main" val="3648778542"/>
                    </a:ext>
                  </a:extLst>
                </a:gridCol>
                <a:gridCol w="2790214">
                  <a:extLst>
                    <a:ext uri="{9D8B030D-6E8A-4147-A177-3AD203B41FA5}">
                      <a16:colId xmlns:a16="http://schemas.microsoft.com/office/drawing/2014/main" val="1325101336"/>
                    </a:ext>
                  </a:extLst>
                </a:gridCol>
              </a:tblGrid>
              <a:tr h="356296">
                <a:tc>
                  <a:txBody>
                    <a:bodyPr/>
                    <a:lstStyle/>
                    <a:p>
                      <a:r>
                        <a:rPr lang="en-US" sz="1600" dirty="0"/>
                        <a:t>TIME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TOPIC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PRESENTER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DURATION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extLst>
                  <a:ext uri="{0D108BD9-81ED-4DB2-BD59-A6C34878D82A}">
                    <a16:rowId xmlns:a16="http://schemas.microsoft.com/office/drawing/2014/main" val="347311630"/>
                  </a:ext>
                </a:extLst>
              </a:tr>
              <a:tr h="443083">
                <a:tc>
                  <a:txBody>
                    <a:bodyPr/>
                    <a:lstStyle/>
                    <a:p>
                      <a:r>
                        <a:rPr lang="en-US" sz="1600" dirty="0"/>
                        <a:t>  9.30am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Meet &amp; Greet – Morning Tea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All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  30mins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extLst>
                  <a:ext uri="{0D108BD9-81ED-4DB2-BD59-A6C34878D82A}">
                    <a16:rowId xmlns:a16="http://schemas.microsoft.com/office/drawing/2014/main" val="539094231"/>
                  </a:ext>
                </a:extLst>
              </a:tr>
              <a:tr h="356296">
                <a:tc>
                  <a:txBody>
                    <a:bodyPr/>
                    <a:lstStyle/>
                    <a:p>
                      <a:r>
                        <a:rPr lang="en-US" sz="1600" dirty="0"/>
                        <a:t>10.00am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Roll call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Brian Cook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10mins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extLst>
                  <a:ext uri="{0D108BD9-81ED-4DB2-BD59-A6C34878D82A}">
                    <a16:rowId xmlns:a16="http://schemas.microsoft.com/office/drawing/2014/main" val="3189301471"/>
                  </a:ext>
                </a:extLst>
              </a:tr>
              <a:tr h="356296">
                <a:tc>
                  <a:txBody>
                    <a:bodyPr/>
                    <a:lstStyle/>
                    <a:p>
                      <a:r>
                        <a:rPr lang="en-US" sz="1600"/>
                        <a:t>10.10am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Liquor &amp; Gaming Regulations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Rebecca Riley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55mins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extLst>
                  <a:ext uri="{0D108BD9-81ED-4DB2-BD59-A6C34878D82A}">
                    <a16:rowId xmlns:a16="http://schemas.microsoft.com/office/drawing/2014/main" val="1582883927"/>
                  </a:ext>
                </a:extLst>
              </a:tr>
              <a:tr h="552914">
                <a:tc>
                  <a:txBody>
                    <a:bodyPr/>
                    <a:lstStyle/>
                    <a:p>
                      <a:r>
                        <a:rPr lang="en-US" sz="1600" dirty="0"/>
                        <a:t>11: 05am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/>
                        <a:t>Module Presenter’s </a:t>
                      </a:r>
                      <a:r>
                        <a:rPr lang="en-AU" sz="1600" dirty="0"/>
                        <a:t>Forum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Simon Dooley,      Clayton Everleigh Shannon Foster           Daniel Grady           Adam King                Mary McTaggart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60mins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extLst>
                  <a:ext uri="{0D108BD9-81ED-4DB2-BD59-A6C34878D82A}">
                    <a16:rowId xmlns:a16="http://schemas.microsoft.com/office/drawing/2014/main" val="1481468853"/>
                  </a:ext>
                </a:extLst>
              </a:tr>
              <a:tr h="356296">
                <a:tc>
                  <a:txBody>
                    <a:bodyPr/>
                    <a:lstStyle/>
                    <a:p>
                      <a:r>
                        <a:rPr lang="en-US" sz="1600" dirty="0"/>
                        <a:t>12: 05pm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 Move to LCA GM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All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10mins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extLst>
                  <a:ext uri="{0D108BD9-81ED-4DB2-BD59-A6C34878D82A}">
                    <a16:rowId xmlns:a16="http://schemas.microsoft.com/office/drawing/2014/main" val="2275314095"/>
                  </a:ext>
                </a:extLst>
              </a:tr>
              <a:tr h="489283">
                <a:tc>
                  <a:txBody>
                    <a:bodyPr/>
                    <a:lstStyle/>
                    <a:p>
                      <a:r>
                        <a:rPr lang="en-US" sz="1600" dirty="0"/>
                        <a:t> 12.15pm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 LCA – General Meeting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Don Hammond 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45mins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extLst>
                  <a:ext uri="{0D108BD9-81ED-4DB2-BD59-A6C34878D82A}">
                    <a16:rowId xmlns:a16="http://schemas.microsoft.com/office/drawing/2014/main" val="566165028"/>
                  </a:ext>
                </a:extLst>
              </a:tr>
              <a:tr h="447439">
                <a:tc>
                  <a:txBody>
                    <a:bodyPr/>
                    <a:lstStyle/>
                    <a:p>
                      <a:r>
                        <a:rPr lang="en-US" sz="1600" dirty="0"/>
                        <a:t>   1.00pm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 Network Lunch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All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  75mins</a:t>
                      </a:r>
                    </a:p>
                  </a:txBody>
                  <a:tcPr marL="89074" marR="89074" marT="44537" marB="44537"/>
                </a:tc>
                <a:extLst>
                  <a:ext uri="{0D108BD9-81ED-4DB2-BD59-A6C34878D82A}">
                    <a16:rowId xmlns:a16="http://schemas.microsoft.com/office/drawing/2014/main" val="1304090343"/>
                  </a:ext>
                </a:extLst>
              </a:tr>
              <a:tr h="426900">
                <a:tc>
                  <a:txBody>
                    <a:bodyPr/>
                    <a:lstStyle/>
                    <a:p>
                      <a:r>
                        <a:rPr lang="en-US" sz="1600" dirty="0"/>
                        <a:t>   2.15pm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RWC Overview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Scott Bennetts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40mins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extLst>
                  <a:ext uri="{0D108BD9-81ED-4DB2-BD59-A6C34878D82A}">
                    <a16:rowId xmlns:a16="http://schemas.microsoft.com/office/drawing/2014/main" val="364387694"/>
                  </a:ext>
                </a:extLst>
              </a:tr>
              <a:tr h="415001">
                <a:tc>
                  <a:txBody>
                    <a:bodyPr/>
                    <a:lstStyle/>
                    <a:p>
                      <a:r>
                        <a:rPr lang="en-US" sz="1600" dirty="0"/>
                        <a:t>    2.55pm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 Venue Tour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 All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45mins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extLst>
                  <a:ext uri="{0D108BD9-81ED-4DB2-BD59-A6C34878D82A}">
                    <a16:rowId xmlns:a16="http://schemas.microsoft.com/office/drawing/2014/main" val="3113474365"/>
                  </a:ext>
                </a:extLst>
              </a:tr>
              <a:tr h="421539">
                <a:tc>
                  <a:txBody>
                    <a:bodyPr/>
                    <a:lstStyle/>
                    <a:p>
                      <a:r>
                        <a:rPr lang="en-US" sz="1600" dirty="0"/>
                        <a:t>    3.40pm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Assignment Review- Project Preview 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Brian Cook</a:t>
                      </a:r>
                    </a:p>
                  </a:txBody>
                  <a:tcPr marL="89074" marR="89074" marT="44537" marB="44537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20mins</a:t>
                      </a:r>
                      <a:endParaRPr lang="en-AU" sz="1600" dirty="0"/>
                    </a:p>
                  </a:txBody>
                  <a:tcPr marL="89074" marR="89074" marT="44537" marB="44537"/>
                </a:tc>
                <a:extLst>
                  <a:ext uri="{0D108BD9-81ED-4DB2-BD59-A6C34878D82A}">
                    <a16:rowId xmlns:a16="http://schemas.microsoft.com/office/drawing/2014/main" val="3003585636"/>
                  </a:ext>
                </a:extLst>
              </a:tr>
              <a:tr h="349819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CLOSE                                                                                                                                            .   4.00 pm </a:t>
                      </a:r>
                      <a:endParaRPr lang="en-AU" sz="1200" b="1" dirty="0"/>
                    </a:p>
                  </a:txBody>
                  <a:tcPr marL="89074" marR="89074" marT="44537" marB="44537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843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67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02DD1-977E-FE4B-9E59-EDC5CC70E1E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2143125"/>
            <a:ext cx="4445207" cy="4141398"/>
          </a:xfrm>
        </p:spPr>
        <p:txBody>
          <a:bodyPr>
            <a:normAutofit/>
          </a:bodyPr>
          <a:lstStyle/>
          <a:p>
            <a:pPr algn="ctr" defTabSz="914400" eaLnBrk="1" hangingPunct="1"/>
            <a:r>
              <a:rPr lang="en-AU" altLang="en-US" sz="3600" b="1" dirty="0"/>
              <a:t>PRESENTATION</a:t>
            </a:r>
          </a:p>
          <a:p>
            <a:pPr algn="ctr" defTabSz="914400" eaLnBrk="1" hangingPunct="1"/>
            <a:r>
              <a:rPr lang="en-AU" altLang="en-US" sz="3600" b="1" dirty="0"/>
              <a:t>LUNCEON</a:t>
            </a:r>
          </a:p>
          <a:p>
            <a:pPr algn="ctr" defTabSz="914400" eaLnBrk="1" hangingPunct="1"/>
            <a:r>
              <a:rPr lang="en-AU" altLang="en-US" sz="2600" b="1" dirty="0">
                <a:solidFill>
                  <a:srgbClr val="00B0F0"/>
                </a:solidFill>
              </a:rPr>
              <a:t>RYDE - EASTWOOD</a:t>
            </a:r>
          </a:p>
          <a:p>
            <a:pPr algn="ctr" defTabSz="914400" eaLnBrk="1" hangingPunct="1"/>
            <a:r>
              <a:rPr lang="en-AU" altLang="en-US" sz="2600" b="1" dirty="0">
                <a:solidFill>
                  <a:srgbClr val="00B0F0"/>
                </a:solidFill>
              </a:rPr>
              <a:t>LEAGUES</a:t>
            </a:r>
          </a:p>
          <a:p>
            <a:pPr algn="ctr" defTabSz="914400" eaLnBrk="1" hangingPunct="1"/>
            <a:endParaRPr lang="en-AU" altLang="en-US" sz="2600" b="1" dirty="0"/>
          </a:p>
          <a:p>
            <a:pPr algn="ctr" defTabSz="914400" eaLnBrk="1" hangingPunct="1"/>
            <a:r>
              <a:rPr lang="en-AU" altLang="en-US" sz="2600" b="1" dirty="0"/>
              <a:t>26 OCTOBER,  2023</a:t>
            </a:r>
          </a:p>
          <a:p>
            <a:pPr algn="ctr" defTabSz="914400" eaLnBrk="1" hangingPunct="1"/>
            <a:r>
              <a:rPr lang="en-AU" altLang="en-US" sz="2600" b="1" dirty="0"/>
              <a:t>10.00am – 4.00pm</a:t>
            </a:r>
          </a:p>
          <a:p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6E29F-850B-7F49-8FD5-AE3053320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AB12C6-7C90-2943-A1DA-70B2DF6A386F}" type="slidenum">
              <a:rPr lang="en-US" smtClean="0"/>
              <a:pPr/>
              <a:t>3</a:t>
            </a:fld>
            <a:r>
              <a:rPr lang="en-US"/>
              <a:t> | Confidential</a:t>
            </a:r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0527B15-3A5A-40D2-B510-55082F17F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724828"/>
            <a:ext cx="4747511" cy="1079587"/>
          </a:xfrm>
        </p:spPr>
        <p:txBody>
          <a:bodyPr>
            <a:noAutofit/>
          </a:bodyPr>
          <a:lstStyle/>
          <a:p>
            <a:pPr defTabSz="914400" eaLnBrk="1" hangingPunct="1"/>
            <a:r>
              <a:rPr lang="en-AU" altLang="en-US" sz="5400" b="1" dirty="0"/>
              <a:t>      GMDC 2023</a:t>
            </a:r>
            <a:br>
              <a:rPr lang="en-AU" altLang="en-US" sz="5400" b="1" dirty="0">
                <a:solidFill>
                  <a:srgbClr val="002060"/>
                </a:solidFill>
              </a:rPr>
            </a:br>
            <a:r>
              <a:rPr lang="en-AU" altLang="en-US" sz="5400" b="1" dirty="0">
                <a:solidFill>
                  <a:srgbClr val="002060"/>
                </a:solidFill>
              </a:rPr>
              <a:t>N</a:t>
            </a:r>
            <a:endParaRPr lang="en-US" sz="5400" dirty="0"/>
          </a:p>
        </p:txBody>
      </p:sp>
      <p:pic>
        <p:nvPicPr>
          <p:cNvPr id="4" name="Picture 6" descr="Homepage - Leagues Club Australia">
            <a:extLst>
              <a:ext uri="{FF2B5EF4-FFF2-40B4-BE49-F238E27FC236}">
                <a16:creationId xmlns:a16="http://schemas.microsoft.com/office/drawing/2014/main" id="{371E0521-EB25-7B5B-9D43-79E1F51BA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4" y="393196"/>
            <a:ext cx="2981328" cy="99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eagues Clubs Australia - Home | Facebook">
            <a:extLst>
              <a:ext uri="{FF2B5EF4-FFF2-40B4-BE49-F238E27FC236}">
                <a16:creationId xmlns:a16="http://schemas.microsoft.com/office/drawing/2014/main" id="{5BF11518-7213-F70F-5BB7-563859E30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999" y="393196"/>
            <a:ext cx="2421576" cy="11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Our Partners – Kookaburra Kids">
            <a:extLst>
              <a:ext uri="{FF2B5EF4-FFF2-40B4-BE49-F238E27FC236}">
                <a16:creationId xmlns:a16="http://schemas.microsoft.com/office/drawing/2014/main" id="{30D8A8C7-E871-486F-BFF7-5EB324147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2" y="2878932"/>
            <a:ext cx="4667250" cy="182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067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stocrat theme">
      <a:dk1>
        <a:srgbClr val="000000"/>
      </a:dk1>
      <a:lt1>
        <a:srgbClr val="FFFFFF"/>
      </a:lt1>
      <a:dk2>
        <a:srgbClr val="300C46"/>
      </a:dk2>
      <a:lt2>
        <a:srgbClr val="E7E6E6"/>
      </a:lt2>
      <a:accent1>
        <a:srgbClr val="300C46"/>
      </a:accent1>
      <a:accent2>
        <a:srgbClr val="E50F7C"/>
      </a:accent2>
      <a:accent3>
        <a:srgbClr val="A5A5A5"/>
      </a:accent3>
      <a:accent4>
        <a:srgbClr val="FF9B00"/>
      </a:accent4>
      <a:accent5>
        <a:srgbClr val="F3FFF5"/>
      </a:accent5>
      <a:accent6>
        <a:srgbClr val="00A19A"/>
      </a:accent6>
      <a:hlink>
        <a:srgbClr val="0563C1"/>
      </a:hlink>
      <a:folHlink>
        <a:srgbClr val="47BBE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Branding PowerPoint Template_3.potx" id="{675D4AE8-FF9C-4FBE-9B05-B7E6CB7E8542}" vid="{30C809ED-79BB-43FA-9DD5-6106F7DC46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043820B668B4D8740C1A55D035F61" ma:contentTypeVersion="17" ma:contentTypeDescription="Create a new document." ma:contentTypeScope="" ma:versionID="65f17f62d5875c284a0481bfaadf0ba1">
  <xsd:schema xmlns:xsd="http://www.w3.org/2001/XMLSchema" xmlns:xs="http://www.w3.org/2001/XMLSchema" xmlns:p="http://schemas.microsoft.com/office/2006/metadata/properties" xmlns:ns2="6352b916-c3f0-4bc9-84c2-e631e1b9a1a7" xmlns:ns3="5487b7cd-4b78-49d0-a7e9-4bfa863f81f4" targetNamespace="http://schemas.microsoft.com/office/2006/metadata/properties" ma:root="true" ma:fieldsID="df6eddc446dd522e16816064a904535c" ns2:_="" ns3:_="">
    <xsd:import namespace="6352b916-c3f0-4bc9-84c2-e631e1b9a1a7"/>
    <xsd:import namespace="5487b7cd-4b78-49d0-a7e9-4bfa863f81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2b916-c3f0-4bc9-84c2-e631e1b9a1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2298b3-236a-48bf-b42f-0e93d4df3d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87b7cd-4b78-49d0-a7e9-4bfa863f81f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6ba83ed-17d1-49f3-a4c9-327b05eff731}" ma:internalName="TaxCatchAll" ma:showField="CatchAllData" ma:web="5487b7cd-4b78-49d0-a7e9-4bfa863f81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52b916-c3f0-4bc9-84c2-e631e1b9a1a7">
      <Terms xmlns="http://schemas.microsoft.com/office/infopath/2007/PartnerControls"/>
    </lcf76f155ced4ddcb4097134ff3c332f>
    <TaxCatchAll xmlns="5487b7cd-4b78-49d0-a7e9-4bfa863f81f4" xsi:nil="true"/>
  </documentManagement>
</p:properties>
</file>

<file path=customXml/itemProps1.xml><?xml version="1.0" encoding="utf-8"?>
<ds:datastoreItem xmlns:ds="http://schemas.openxmlformats.org/officeDocument/2006/customXml" ds:itemID="{2A6CAB16-0A0E-46AC-8211-AA42546B40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962E20-C95E-456F-BC72-1C9282CFA814}"/>
</file>

<file path=customXml/itemProps3.xml><?xml version="1.0" encoding="utf-8"?>
<ds:datastoreItem xmlns:ds="http://schemas.openxmlformats.org/officeDocument/2006/customXml" ds:itemID="{5EBB9EBB-DE41-48B1-A2E3-5093AC0CFA95}">
  <ds:schemaRefs>
    <ds:schemaRef ds:uri="http://schemas.microsoft.com/office/2006/documentManagement/types"/>
    <ds:schemaRef ds:uri="http://purl.org/dc/dcmitype/"/>
    <ds:schemaRef ds:uri="845dbc65-cd23-4b4f-82d0-fcdcc0c25ca6"/>
    <ds:schemaRef ds:uri="http://purl.org/dc/elements/1.1/"/>
    <ds:schemaRef ds:uri="http://schemas.microsoft.com/office/2006/metadata/properties"/>
    <ds:schemaRef ds:uri="140d2188-0880-4085-bb1f-bce7d41561e7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6352b916-c3f0-4bc9-84c2-e631e1b9a1a7"/>
    <ds:schemaRef ds:uri="5487b7cd-4b78-49d0-a7e9-4bfa863f81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159</Words>
  <Application>Microsoft Office PowerPoint</Application>
  <PresentationFormat>Widescreen</PresentationFormat>
  <Paragraphs>66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CircularXX Book</vt:lpstr>
      <vt:lpstr>CircularXX</vt:lpstr>
      <vt:lpstr>SugoProDisplay-Regular</vt:lpstr>
      <vt:lpstr>Calibri</vt:lpstr>
      <vt:lpstr>Arial</vt:lpstr>
      <vt:lpstr>Office Theme</vt:lpstr>
      <vt:lpstr>GMDC AGENDA         2023</vt:lpstr>
      <vt:lpstr>     GMDC 2023 </vt:lpstr>
      <vt:lpstr>AGENDA</vt:lpstr>
      <vt:lpstr>      GMDC 2023 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GMDC AGENDA</dc:title>
  <dc:creator>O'Toole, Shanti</dc:creator>
  <cp:lastModifiedBy>Cook, Brian</cp:lastModifiedBy>
  <cp:revision>8</cp:revision>
  <cp:lastPrinted>2021-10-19T02:38:52Z</cp:lastPrinted>
  <dcterms:created xsi:type="dcterms:W3CDTF">2020-12-15T22:43:59Z</dcterms:created>
  <dcterms:modified xsi:type="dcterms:W3CDTF">2023-08-30T05:00:36Z</dcterms:modified>
</cp:coreProperties>
</file>