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9" r:id="rId6"/>
    <p:sldId id="282" r:id="rId7"/>
    <p:sldId id="265" r:id="rId8"/>
    <p:sldId id="285" r:id="rId9"/>
    <p:sldId id="260" r:id="rId10"/>
    <p:sldId id="266" r:id="rId11"/>
    <p:sldId id="267" r:id="rId12"/>
    <p:sldId id="268" r:id="rId13"/>
    <p:sldId id="273" r:id="rId14"/>
    <p:sldId id="280" r:id="rId15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33A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BDAB74-9513-4F95-A822-E0944488374A}" v="43" dt="2022-03-28T06:08:52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99" autoAdjust="0"/>
  </p:normalViewPr>
  <p:slideViewPr>
    <p:cSldViewPr>
      <p:cViewPr varScale="1">
        <p:scale>
          <a:sx n="71" d="100"/>
          <a:sy n="71" d="100"/>
        </p:scale>
        <p:origin x="3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xecutive Assistant" userId="0323b0a0-6c79-4432-ab19-fe1ae0a84a31" providerId="ADAL" clId="{D4280B36-CA6D-41C5-BA36-2EF747E874ED}"/>
    <pc:docChg chg="custSel addSld delSld modSld sldOrd">
      <pc:chgData name="Executive Assistant" userId="0323b0a0-6c79-4432-ab19-fe1ae0a84a31" providerId="ADAL" clId="{D4280B36-CA6D-41C5-BA36-2EF747E874ED}" dt="2021-12-06T01:28:50.372" v="333" actId="22"/>
      <pc:docMkLst>
        <pc:docMk/>
      </pc:docMkLst>
      <pc:sldChg chg="modSp mod">
        <pc:chgData name="Executive Assistant" userId="0323b0a0-6c79-4432-ab19-fe1ae0a84a31" providerId="ADAL" clId="{D4280B36-CA6D-41C5-BA36-2EF747E874ED}" dt="2021-12-06T01:00:18.697" v="3" actId="20577"/>
        <pc:sldMkLst>
          <pc:docMk/>
          <pc:sldMk cId="0" sldId="256"/>
        </pc:sldMkLst>
        <pc:spChg chg="mod">
          <ac:chgData name="Executive Assistant" userId="0323b0a0-6c79-4432-ab19-fe1ae0a84a31" providerId="ADAL" clId="{D4280B36-CA6D-41C5-BA36-2EF747E874ED}" dt="2021-12-06T01:00:18.697" v="3" actId="20577"/>
          <ac:spMkLst>
            <pc:docMk/>
            <pc:sldMk cId="0" sldId="256"/>
            <ac:spMk id="5122" creationId="{4DB550A6-16DF-4AF3-B9F0-18E85FEEDE9F}"/>
          </ac:spMkLst>
        </pc:spChg>
      </pc:sldChg>
      <pc:sldChg chg="modSp">
        <pc:chgData name="Executive Assistant" userId="0323b0a0-6c79-4432-ab19-fe1ae0a84a31" providerId="ADAL" clId="{D4280B36-CA6D-41C5-BA36-2EF747E874ED}" dt="2021-12-06T01:01:44.279" v="19" actId="20577"/>
        <pc:sldMkLst>
          <pc:docMk/>
          <pc:sldMk cId="0" sldId="259"/>
        </pc:sldMkLst>
        <pc:spChg chg="mod">
          <ac:chgData name="Executive Assistant" userId="0323b0a0-6c79-4432-ab19-fe1ae0a84a31" providerId="ADAL" clId="{D4280B36-CA6D-41C5-BA36-2EF747E874ED}" dt="2021-12-06T01:01:44.279" v="19" actId="20577"/>
          <ac:spMkLst>
            <pc:docMk/>
            <pc:sldMk cId="0" sldId="259"/>
            <ac:spMk id="6147" creationId="{D73CD4CD-167D-4386-86B2-3E013348CCF7}"/>
          </ac:spMkLst>
        </pc:spChg>
      </pc:sldChg>
      <pc:sldChg chg="modSp mod">
        <pc:chgData name="Executive Assistant" userId="0323b0a0-6c79-4432-ab19-fe1ae0a84a31" providerId="ADAL" clId="{D4280B36-CA6D-41C5-BA36-2EF747E874ED}" dt="2021-12-06T01:06:37.473" v="225" actId="20577"/>
        <pc:sldMkLst>
          <pc:docMk/>
          <pc:sldMk cId="0" sldId="260"/>
        </pc:sldMkLst>
        <pc:spChg chg="mod">
          <ac:chgData name="Executive Assistant" userId="0323b0a0-6c79-4432-ab19-fe1ae0a84a31" providerId="ADAL" clId="{D4280B36-CA6D-41C5-BA36-2EF747E874ED}" dt="2021-12-06T01:06:37.473" v="225" actId="20577"/>
          <ac:spMkLst>
            <pc:docMk/>
            <pc:sldMk cId="0" sldId="260"/>
            <ac:spMk id="10243" creationId="{5E508A93-7082-4B79-94CB-40C5BF95A690}"/>
          </ac:spMkLst>
        </pc:spChg>
      </pc:sldChg>
      <pc:sldChg chg="addSp delSp modSp mod">
        <pc:chgData name="Executive Assistant" userId="0323b0a0-6c79-4432-ab19-fe1ae0a84a31" providerId="ADAL" clId="{D4280B36-CA6D-41C5-BA36-2EF747E874ED}" dt="2021-12-06T01:28:50.372" v="333" actId="22"/>
        <pc:sldMkLst>
          <pc:docMk/>
          <pc:sldMk cId="0" sldId="267"/>
        </pc:sldMkLst>
        <pc:picChg chg="add del mod">
          <ac:chgData name="Executive Assistant" userId="0323b0a0-6c79-4432-ab19-fe1ae0a84a31" providerId="ADAL" clId="{D4280B36-CA6D-41C5-BA36-2EF747E874ED}" dt="2021-12-06T01:23:22.614" v="317" actId="478"/>
          <ac:picMkLst>
            <pc:docMk/>
            <pc:sldMk cId="0" sldId="267"/>
            <ac:picMk id="3" creationId="{4F3D2D82-5429-485C-80CD-6A571B250CB5}"/>
          </ac:picMkLst>
        </pc:picChg>
        <pc:picChg chg="add del mod modCrop">
          <ac:chgData name="Executive Assistant" userId="0323b0a0-6c79-4432-ab19-fe1ae0a84a31" providerId="ADAL" clId="{D4280B36-CA6D-41C5-BA36-2EF747E874ED}" dt="2021-12-06T01:24:57.415" v="329" actId="478"/>
          <ac:picMkLst>
            <pc:docMk/>
            <pc:sldMk cId="0" sldId="267"/>
            <ac:picMk id="6" creationId="{672BB5E4-50B3-4BB5-8A68-4B1121346A81}"/>
          </ac:picMkLst>
        </pc:picChg>
        <pc:picChg chg="add del mod">
          <ac:chgData name="Executive Assistant" userId="0323b0a0-6c79-4432-ab19-fe1ae0a84a31" providerId="ADAL" clId="{D4280B36-CA6D-41C5-BA36-2EF747E874ED}" dt="2021-12-06T01:28:23.617" v="332" actId="478"/>
          <ac:picMkLst>
            <pc:docMk/>
            <pc:sldMk cId="0" sldId="267"/>
            <ac:picMk id="8" creationId="{E6F33BA6-DAAE-486B-B36F-387FFE763065}"/>
          </ac:picMkLst>
        </pc:picChg>
        <pc:picChg chg="add">
          <ac:chgData name="Executive Assistant" userId="0323b0a0-6c79-4432-ab19-fe1ae0a84a31" providerId="ADAL" clId="{D4280B36-CA6D-41C5-BA36-2EF747E874ED}" dt="2021-12-06T01:28:50.372" v="333" actId="22"/>
          <ac:picMkLst>
            <pc:docMk/>
            <pc:sldMk cId="0" sldId="267"/>
            <ac:picMk id="10" creationId="{4D618DBB-2209-4D81-99EC-4BF47F0291AB}"/>
          </ac:picMkLst>
        </pc:picChg>
        <pc:picChg chg="del mod">
          <ac:chgData name="Executive Assistant" userId="0323b0a0-6c79-4432-ab19-fe1ae0a84a31" providerId="ADAL" clId="{D4280B36-CA6D-41C5-BA36-2EF747E874ED}" dt="2021-12-06T01:18:50.541" v="306" actId="478"/>
          <ac:picMkLst>
            <pc:docMk/>
            <pc:sldMk cId="0" sldId="267"/>
            <ac:picMk id="12291" creationId="{ABB923C0-A722-40E4-9442-ABBCF874296B}"/>
          </ac:picMkLst>
        </pc:picChg>
      </pc:sldChg>
      <pc:sldChg chg="modSp mod">
        <pc:chgData name="Executive Assistant" userId="0323b0a0-6c79-4432-ab19-fe1ae0a84a31" providerId="ADAL" clId="{D4280B36-CA6D-41C5-BA36-2EF747E874ED}" dt="2021-12-06T01:14:01.479" v="304" actId="20577"/>
        <pc:sldMkLst>
          <pc:docMk/>
          <pc:sldMk cId="0" sldId="273"/>
        </pc:sldMkLst>
        <pc:spChg chg="mod">
          <ac:chgData name="Executive Assistant" userId="0323b0a0-6c79-4432-ab19-fe1ae0a84a31" providerId="ADAL" clId="{D4280B36-CA6D-41C5-BA36-2EF747E874ED}" dt="2021-12-06T01:14:01.479" v="304" actId="20577"/>
          <ac:spMkLst>
            <pc:docMk/>
            <pc:sldMk cId="0" sldId="273"/>
            <ac:spMk id="14339" creationId="{5C7CA629-0E16-4D91-8A2B-3A59D6058F9B}"/>
          </ac:spMkLst>
        </pc:spChg>
      </pc:sldChg>
      <pc:sldChg chg="modSp mod">
        <pc:chgData name="Executive Assistant" userId="0323b0a0-6c79-4432-ab19-fe1ae0a84a31" providerId="ADAL" clId="{D4280B36-CA6D-41C5-BA36-2EF747E874ED}" dt="2021-12-06T01:06:15.636" v="215" actId="20577"/>
        <pc:sldMkLst>
          <pc:docMk/>
          <pc:sldMk cId="0" sldId="285"/>
        </pc:sldMkLst>
        <pc:spChg chg="mod">
          <ac:chgData name="Executive Assistant" userId="0323b0a0-6c79-4432-ab19-fe1ae0a84a31" providerId="ADAL" clId="{D4280B36-CA6D-41C5-BA36-2EF747E874ED}" dt="2021-12-06T01:06:15.636" v="215" actId="20577"/>
          <ac:spMkLst>
            <pc:docMk/>
            <pc:sldMk cId="0" sldId="285"/>
            <ac:spMk id="9218" creationId="{44CE13DB-E203-4729-93E2-D12E3E32964D}"/>
          </ac:spMkLst>
        </pc:spChg>
        <pc:spChg chg="mod">
          <ac:chgData name="Executive Assistant" userId="0323b0a0-6c79-4432-ab19-fe1ae0a84a31" providerId="ADAL" clId="{D4280B36-CA6D-41C5-BA36-2EF747E874ED}" dt="2021-12-06T01:02:11.694" v="25" actId="20577"/>
          <ac:spMkLst>
            <pc:docMk/>
            <pc:sldMk cId="0" sldId="285"/>
            <ac:spMk id="9219" creationId="{9208C163-A6B2-4DEA-A071-48DB6CC37B8C}"/>
          </ac:spMkLst>
        </pc:spChg>
      </pc:sldChg>
      <pc:sldChg chg="delSp modSp add del mod ord">
        <pc:chgData name="Executive Assistant" userId="0323b0a0-6c79-4432-ab19-fe1ae0a84a31" providerId="ADAL" clId="{D4280B36-CA6D-41C5-BA36-2EF747E874ED}" dt="2021-12-06T01:20:11.563" v="314" actId="47"/>
        <pc:sldMkLst>
          <pc:docMk/>
          <pc:sldMk cId="0" sldId="286"/>
        </pc:sldMkLst>
        <pc:spChg chg="del">
          <ac:chgData name="Executive Assistant" userId="0323b0a0-6c79-4432-ab19-fe1ae0a84a31" providerId="ADAL" clId="{D4280B36-CA6D-41C5-BA36-2EF747E874ED}" dt="2021-12-06T01:19:04.625" v="310" actId="478"/>
          <ac:spMkLst>
            <pc:docMk/>
            <pc:sldMk cId="0" sldId="286"/>
            <ac:spMk id="2050" creationId="{604DD079-C897-4B63-BFFA-224A3B1E1710}"/>
          </ac:spMkLst>
        </pc:spChg>
        <pc:spChg chg="mod">
          <ac:chgData name="Executive Assistant" userId="0323b0a0-6c79-4432-ab19-fe1ae0a84a31" providerId="ADAL" clId="{D4280B36-CA6D-41C5-BA36-2EF747E874ED}" dt="2021-12-06T01:19:12.491" v="311" actId="6549"/>
          <ac:spMkLst>
            <pc:docMk/>
            <pc:sldMk cId="0" sldId="286"/>
            <ac:spMk id="2054" creationId="{3A8298B0-C9AF-43C1-B824-287037CE8BC6}"/>
          </ac:spMkLst>
        </pc:spChg>
      </pc:sldChg>
    </pc:docChg>
  </pc:docChgLst>
  <pc:docChgLst>
    <pc:chgData name="Executive Assistant" userId="0323b0a0-6c79-4432-ab19-fe1ae0a84a31" providerId="ADAL" clId="{D8BDAB74-9513-4F95-A822-E0944488374A}"/>
    <pc:docChg chg="modSld">
      <pc:chgData name="Executive Assistant" userId="0323b0a0-6c79-4432-ab19-fe1ae0a84a31" providerId="ADAL" clId="{D8BDAB74-9513-4F95-A822-E0944488374A}" dt="2022-03-28T06:09:27.239" v="66" actId="6549"/>
      <pc:docMkLst>
        <pc:docMk/>
      </pc:docMkLst>
      <pc:sldChg chg="modSp mod modAnim">
        <pc:chgData name="Executive Assistant" userId="0323b0a0-6c79-4432-ab19-fe1ae0a84a31" providerId="ADAL" clId="{D8BDAB74-9513-4F95-A822-E0944488374A}" dt="2022-03-28T06:08:52.377" v="44" actId="20577"/>
        <pc:sldMkLst>
          <pc:docMk/>
          <pc:sldMk cId="0" sldId="259"/>
        </pc:sldMkLst>
        <pc:spChg chg="mod">
          <ac:chgData name="Executive Assistant" userId="0323b0a0-6c79-4432-ab19-fe1ae0a84a31" providerId="ADAL" clId="{D8BDAB74-9513-4F95-A822-E0944488374A}" dt="2022-03-28T06:08:52.377" v="44" actId="20577"/>
          <ac:spMkLst>
            <pc:docMk/>
            <pc:sldMk cId="0" sldId="259"/>
            <ac:spMk id="6147" creationId="{D73CD4CD-167D-4386-86B2-3E013348CCF7}"/>
          </ac:spMkLst>
        </pc:spChg>
      </pc:sldChg>
      <pc:sldChg chg="modSp mod">
        <pc:chgData name="Executive Assistant" userId="0323b0a0-6c79-4432-ab19-fe1ae0a84a31" providerId="ADAL" clId="{D8BDAB74-9513-4F95-A822-E0944488374A}" dt="2022-03-28T06:09:27.239" v="66" actId="6549"/>
        <pc:sldMkLst>
          <pc:docMk/>
          <pc:sldMk cId="0" sldId="260"/>
        </pc:sldMkLst>
        <pc:spChg chg="mod">
          <ac:chgData name="Executive Assistant" userId="0323b0a0-6c79-4432-ab19-fe1ae0a84a31" providerId="ADAL" clId="{D8BDAB74-9513-4F95-A822-E0944488374A}" dt="2022-03-28T06:09:27.239" v="66" actId="6549"/>
          <ac:spMkLst>
            <pc:docMk/>
            <pc:sldMk cId="0" sldId="260"/>
            <ac:spMk id="10243" creationId="{5E508A93-7082-4B79-94CB-40C5BF95A69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31B5C09-7377-4A04-AA59-B009494601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59" tIns="47329" rIns="94659" bIns="47329" numCol="1" anchor="t" anchorCtr="0" compatLnSpc="1">
            <a:prstTxWarp prst="textNoShape">
              <a:avLst/>
            </a:prstTxWarp>
          </a:bodyPr>
          <a:lstStyle>
            <a:lvl1pPr defTabSz="9461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3D96706-6BD2-4BEC-8015-22C6BEF60C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59" tIns="47329" rIns="94659" bIns="47329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80519853-02AD-4EFE-B3AC-C3DACFF600B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59" tIns="47329" rIns="94659" bIns="47329" numCol="1" anchor="b" anchorCtr="0" compatLnSpc="1">
            <a:prstTxWarp prst="textNoShape">
              <a:avLst/>
            </a:prstTxWarp>
          </a:bodyPr>
          <a:lstStyle>
            <a:lvl1pPr defTabSz="9461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0DE929F3-C1EC-4BDE-8279-BE768797B9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59" tIns="47329" rIns="94659" bIns="47329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/>
            </a:lvl1pPr>
          </a:lstStyle>
          <a:p>
            <a:fld id="{943A4146-6F32-4BA0-A090-F7F4D1BE4A8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C1EF53F-6F9C-42B7-BE6F-ED72A5F3B3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59" tIns="47329" rIns="94659" bIns="47329" numCol="1" anchor="t" anchorCtr="0" compatLnSpc="1">
            <a:prstTxWarp prst="textNoShape">
              <a:avLst/>
            </a:prstTxWarp>
          </a:bodyPr>
          <a:lstStyle>
            <a:lvl1pPr defTabSz="9461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02F058F-78CF-4A28-A129-E080BA5B8B5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59" tIns="47329" rIns="94659" bIns="47329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ACEC40E-A26A-49C3-A386-32A03B1942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82496750-D42F-418D-94C4-5F71EFE2E7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59" tIns="47329" rIns="94659" bIns="47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8F857720-C5FD-4643-80C8-6A874C29F5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59" tIns="47329" rIns="94659" bIns="47329" numCol="1" anchor="b" anchorCtr="0" compatLnSpc="1">
            <a:prstTxWarp prst="textNoShape">
              <a:avLst/>
            </a:prstTxWarp>
          </a:bodyPr>
          <a:lstStyle>
            <a:lvl1pPr defTabSz="9461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47E17CAD-2118-433F-9C4B-0A621D9C18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59" tIns="47329" rIns="94659" bIns="47329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/>
            </a:lvl1pPr>
          </a:lstStyle>
          <a:p>
            <a:fld id="{85537327-6AB9-4135-A8EA-7C88BBE7FF85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89B78DE-C15A-430D-8593-5CCAE3D3AE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6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6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6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6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B2C7FE-52D0-4405-8F7C-0B082A4684D4}" type="slidenum">
              <a:rPr lang="en-AU" altLang="en-US" sz="1200"/>
              <a:pPr/>
              <a:t>11</a:t>
            </a:fld>
            <a:endParaRPr lang="en-AU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2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39A034E-6B59-41DB-8B36-7774BAE1AAAA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07F790E-03A8-494D-B7C5-B8C85F4EB169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EA74A81C-B5CF-4D92-A638-EC38B10D7FE6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D5715423-3F78-4203-86AD-C66344CBA455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BB9DE8F7-1241-41F9-9B41-773B479EF73B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472893B7-5555-41A7-8759-E93AABB17C96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1A18A432-B320-4EB9-AF41-7714AC4D43A2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68277362-DEA5-49AE-8E31-01CDE0BD9FB9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24FC9138-7ACF-47D5-B026-ED4E5D4A25A8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" name="Object 16">
            <a:extLst>
              <a:ext uri="{FF2B5EF4-FFF2-40B4-BE49-F238E27FC236}">
                <a16:creationId xmlns:a16="http://schemas.microsoft.com/office/drawing/2014/main" id="{E373ED7C-8002-4516-862A-47ADB213C2AB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8278813" y="0"/>
          <a:ext cx="86518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2771429" imgH="4428571" progId="Paint.Picture">
                  <p:embed/>
                </p:oleObj>
              </mc:Choice>
              <mc:Fallback>
                <p:oleObj name="Bitmap Image" r:id="rId2" imgW="2771429" imgH="4428571" progId="Paint.Picture">
                  <p:embed/>
                  <p:pic>
                    <p:nvPicPr>
                      <p:cNvPr id="13" name="Object 16">
                        <a:extLst>
                          <a:ext uri="{FF2B5EF4-FFF2-40B4-BE49-F238E27FC236}">
                            <a16:creationId xmlns:a16="http://schemas.microsoft.com/office/drawing/2014/main" id="{E373ED7C-8002-4516-862A-47ADB213C2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8813" y="0"/>
                        <a:ext cx="865187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A0A298A-4088-4327-9DE5-47F19599EF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3E5DE8EA-225A-42D7-AAFD-263EB2DB14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299BCAEF-5365-4949-BFFA-167264E0B9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22279-37E9-4EDC-9548-397E5BD9F2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98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7DA3377-1370-4FAB-B08A-9E3AE98FD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35298BB-8DD2-4ECB-A7BD-F62DFBFC7D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5FF77B86-97C0-4F60-A4ED-693BD1CF6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FD908B-D08A-46D9-B60E-A089766881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3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13129F9-EF49-402F-9BBE-7FE0070543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8E60B3F-D9C3-45D4-BB14-F5E51A7773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B263D6B8-9C6C-4487-8F9E-351DB78EE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270FF-0032-401E-BDD9-6461019759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060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D16F0FF0-1EA8-4744-8F50-5ADECF4A52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C17B21ED-09A7-43B4-8D6E-5787B4A3EB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C1E68893-34E9-4C9D-993A-363B1C8A26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55F06-5FF9-4EE9-A4DA-A11F765345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17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E3709B88-01B0-4C64-B9DA-F89E56545F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6805725-1267-42DC-B312-23BE5629DA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239C728-6848-4236-B0B5-BC0D1B199E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B8D6B-443B-4649-B820-A58BA9B28B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85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9AB1804-D8C6-429A-9017-D595E53976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E3AF78C-81B9-4523-9B90-FAEB803B15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C59CBD79-1268-44EC-A556-CC6C9EBEC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DBA9-39F9-45B1-8CD0-2BC8E8CAB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07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A65D6E7-BA6B-4B15-94F4-6024B44326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FC91C68-B557-40E6-A409-580E0ABCAB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95B0AF8A-D790-4CDE-B4A3-56AC7E8DA3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956BA-07DA-4869-ABF4-BD530D0ED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78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6D4C1F2-708C-4956-8147-FFA3D85CE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DB711122-805D-444E-8831-3D83D861A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72A950DE-AA01-4182-B05E-AE8026C87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DCEB0-4103-4623-B1CD-1648FA7856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76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36BF30DD-2E03-4DBC-A569-AC193C7A2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CA4875F4-DDE9-40A7-AB54-17FC51C64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9E32FA74-BF92-47B8-898F-6CDA8FD2AF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8447A-1C44-4D76-B496-BB6D437302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48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3DED7095-4AD2-4C4E-A8C5-D4891077E6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3F023455-FEED-4AEA-9BBD-57CDD300AE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8C6BC67B-EECB-472D-8693-57D2ED7B81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64409-FB39-4AB6-80A4-9317F55D7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74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0736024-9F71-4261-8F0C-B980CCDF7D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14857FB-4D49-4080-99B5-A5A407CCF1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7449F026-5A78-4231-B79E-3FC6FB8E03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43367-C13E-4BB8-B373-6F1B145BD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31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6663161-28FB-48D8-8754-BFE560A8D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6484876-B937-4BA9-A799-8A55166F7A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716BFE05-BB9D-4275-803A-B10F8E001C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B0A58-D446-4B26-A126-8FFA33C325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1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5018486-7982-4E51-A2E7-6C3E82A1E4AA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27" name="Freeform 3">
            <a:extLst>
              <a:ext uri="{FF2B5EF4-FFF2-40B4-BE49-F238E27FC236}">
                <a16:creationId xmlns:a16="http://schemas.microsoft.com/office/drawing/2014/main" id="{D8AE4676-0FC0-4C2F-B4D0-1EE9A0F1C044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4">
            <a:extLst>
              <a:ext uri="{FF2B5EF4-FFF2-40B4-BE49-F238E27FC236}">
                <a16:creationId xmlns:a16="http://schemas.microsoft.com/office/drawing/2014/main" id="{15A9FB32-F674-4BEE-89BB-F275CA0CDA99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Freeform 5">
            <a:extLst>
              <a:ext uri="{FF2B5EF4-FFF2-40B4-BE49-F238E27FC236}">
                <a16:creationId xmlns:a16="http://schemas.microsoft.com/office/drawing/2014/main" id="{3E2098D0-D206-4138-8A90-3B4B147FFB7C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id="{C33A9D23-879C-4D0A-AE1B-CC78E1DCE267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EF53F369-B0D7-4285-826E-FE528BE7C047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9FAD585-EA0D-47FC-B60F-17372936E09C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BFB30069-2116-4B3A-9B27-22B636CCDF98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id="{BB3BA9A3-FDF0-4808-8B5A-526202EBED58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1C9CCDD7-33E6-466E-8995-830FE9844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52381BB8-8185-408F-A3CD-EBCADD719A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C2252001-9A02-4A0C-8EA6-913384DAD0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8" name="Rectangle 14">
            <a:extLst>
              <a:ext uri="{FF2B5EF4-FFF2-40B4-BE49-F238E27FC236}">
                <a16:creationId xmlns:a16="http://schemas.microsoft.com/office/drawing/2014/main" id="{2C6A9C14-0C5B-4924-B261-504EA665FC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9" name="Rectangle 15">
            <a:extLst>
              <a:ext uri="{FF2B5EF4-FFF2-40B4-BE49-F238E27FC236}">
                <a16:creationId xmlns:a16="http://schemas.microsoft.com/office/drawing/2014/main" id="{69104C4C-AA7B-4E7E-9476-5318010FA8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4F748C-B653-47CE-9B3B-C427FAABF3DD}" type="slidenum">
              <a:rPr lang="en-US" altLang="en-US"/>
              <a:pPr/>
              <a:t>‹#›</a:t>
            </a:fld>
            <a:endParaRPr lang="en-US" altLang="en-US"/>
          </a:p>
        </p:txBody>
      </p:sp>
      <p:graphicFrame>
        <p:nvGraphicFramePr>
          <p:cNvPr id="21520" name="Object 16">
            <a:extLst>
              <a:ext uri="{FF2B5EF4-FFF2-40B4-BE49-F238E27FC236}">
                <a16:creationId xmlns:a16="http://schemas.microsoft.com/office/drawing/2014/main" id="{AECA5C44-06A6-4C8C-96D2-9C6686B151DE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8374063" y="0"/>
          <a:ext cx="76993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4" imgW="2771429" imgH="4428571" progId="Paint.Picture">
                  <p:embed/>
                </p:oleObj>
              </mc:Choice>
              <mc:Fallback>
                <p:oleObj name="Bitmap Image" r:id="rId14" imgW="2771429" imgH="4428571" progId="Paint.Picture">
                  <p:embed/>
                  <p:pic>
                    <p:nvPicPr>
                      <p:cNvPr id="21520" name="Object 16">
                        <a:extLst>
                          <a:ext uri="{FF2B5EF4-FFF2-40B4-BE49-F238E27FC236}">
                            <a16:creationId xmlns:a16="http://schemas.microsoft.com/office/drawing/2014/main" id="{AECA5C44-06A6-4C8C-96D2-9C6686B151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4063" y="0"/>
                        <a:ext cx="769937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DB550A6-16DF-4AF3-B9F0-18E85FEEDE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67000" y="1219200"/>
            <a:ext cx="5791200" cy="2743200"/>
          </a:xfrm>
        </p:spPr>
        <p:txBody>
          <a:bodyPr/>
          <a:lstStyle/>
          <a:p>
            <a:r>
              <a:rPr lang="en-AU" altLang="en-US" b="1" dirty="0">
                <a:solidFill>
                  <a:schemeClr val="tx1"/>
                </a:solidFill>
                <a:latin typeface="Goudy Old Style" panose="02020502050305020303" pitchFamily="18" charset="0"/>
              </a:rPr>
              <a:t>Leagues Clubs </a:t>
            </a:r>
            <a:br>
              <a:rPr lang="en-AU" altLang="en-US" b="1" dirty="0">
                <a:solidFill>
                  <a:schemeClr val="tx1"/>
                </a:solidFill>
                <a:latin typeface="Goudy Old Style" panose="02020502050305020303" pitchFamily="18" charset="0"/>
              </a:rPr>
            </a:br>
            <a:r>
              <a:rPr lang="en-AU" altLang="en-US" b="1" dirty="0">
                <a:solidFill>
                  <a:schemeClr val="tx1"/>
                </a:solidFill>
                <a:latin typeface="Goudy Old Style" panose="02020502050305020303" pitchFamily="18" charset="0"/>
              </a:rPr>
              <a:t>Australia</a:t>
            </a:r>
            <a:br>
              <a:rPr lang="en-AU" altLang="en-US" b="1" dirty="0">
                <a:solidFill>
                  <a:schemeClr val="tx1"/>
                </a:solidFill>
                <a:latin typeface="Goudy Old Style" panose="02020502050305020303" pitchFamily="18" charset="0"/>
              </a:rPr>
            </a:br>
            <a:r>
              <a:rPr lang="en-AU" altLang="en-US" b="1" dirty="0">
                <a:solidFill>
                  <a:schemeClr val="tx1"/>
                </a:solidFill>
                <a:latin typeface="Goudy Old Style" panose="02020502050305020303" pitchFamily="18" charset="0"/>
              </a:rPr>
              <a:t>Welcome</a:t>
            </a:r>
            <a:br>
              <a:rPr lang="en-AU" altLang="en-US" b="1" dirty="0">
                <a:latin typeface="Goudy Old Style" panose="02020502050305020303" pitchFamily="18" charset="0"/>
              </a:rPr>
            </a:br>
            <a:r>
              <a:rPr lang="en-AU" altLang="en-US" b="1" dirty="0">
                <a:solidFill>
                  <a:schemeClr val="tx1"/>
                </a:solidFill>
                <a:latin typeface="Goudy Old Style" panose="02020502050305020303" pitchFamily="18" charset="0"/>
              </a:rPr>
              <a:t>2021 - 2022</a:t>
            </a:r>
            <a:br>
              <a:rPr lang="en-AU" altLang="en-US" b="1" dirty="0">
                <a:solidFill>
                  <a:schemeClr val="tx1"/>
                </a:solidFill>
                <a:latin typeface="Goudy Old Style" panose="02020502050305020303" pitchFamily="18" charset="0"/>
              </a:rPr>
            </a:br>
            <a:endParaRPr lang="en-AU" altLang="en-US" b="1" dirty="0">
              <a:solidFill>
                <a:schemeClr val="tx1"/>
              </a:solidFill>
              <a:latin typeface="Goudy Old Style" panose="02020502050305020303" pitchFamily="18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56EC96C-AF80-4B28-AC30-10DADEFC45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648200"/>
            <a:ext cx="9144000" cy="1752600"/>
          </a:xfrm>
        </p:spPr>
        <p:txBody>
          <a:bodyPr/>
          <a:lstStyle/>
          <a:p>
            <a:r>
              <a:rPr lang="en-AU" altLang="en-US" sz="2400" b="1" dirty="0"/>
              <a:t>Don Hammond</a:t>
            </a:r>
            <a:endParaRPr lang="en-US" altLang="en-US" sz="2400" b="1" dirty="0"/>
          </a:p>
          <a:p>
            <a:r>
              <a:rPr lang="en-AU" altLang="en-US" sz="2400" b="1" dirty="0"/>
              <a:t>Chief Executive Officer </a:t>
            </a:r>
          </a:p>
          <a:p>
            <a:r>
              <a:rPr lang="en-AU" altLang="en-US" sz="2400" b="1" dirty="0"/>
              <a:t>Leagues Clubs Australia</a:t>
            </a:r>
            <a:br>
              <a:rPr lang="en-AU" altLang="en-US" sz="2400" b="1" dirty="0"/>
            </a:br>
            <a:endParaRPr lang="en-AU" altLang="en-US" sz="2400" b="1" dirty="0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F5F651F-30B7-4E63-92DF-5EF3609F8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" y="15039"/>
            <a:ext cx="3068960" cy="30689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0C1C4F3-C139-4613-8B45-DC5E9CC29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704975"/>
            <a:ext cx="51974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chemeClr val="folHlink"/>
                </a:solidFill>
              </a:rPr>
              <a:t>GMDC  Contacts</a:t>
            </a:r>
            <a:r>
              <a:rPr lang="en-US" altLang="en-US" sz="4800" b="1">
                <a:solidFill>
                  <a:srgbClr val="FF3300"/>
                </a:solidFill>
              </a:rPr>
              <a:t> </a:t>
            </a:r>
            <a:endParaRPr lang="en-US" altLang="en-US" sz="5400" b="1">
              <a:solidFill>
                <a:srgbClr val="FF3300"/>
              </a:solidFill>
            </a:endParaRPr>
          </a:p>
        </p:txBody>
      </p:sp>
      <p:sp>
        <p:nvSpPr>
          <p:cNvPr id="14339" name="Text Box 6">
            <a:extLst>
              <a:ext uri="{FF2B5EF4-FFF2-40B4-BE49-F238E27FC236}">
                <a16:creationId xmlns:a16="http://schemas.microsoft.com/office/drawing/2014/main" id="{5C7CA629-0E16-4D91-8A2B-3A59D6058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068638"/>
            <a:ext cx="864235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folHlink"/>
                </a:solidFill>
              </a:rPr>
              <a:t>Katrina Hammond;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folHlink"/>
                </a:solidFill>
              </a:rPr>
              <a:t>Jodie Tipping – </a:t>
            </a:r>
            <a:r>
              <a:rPr lang="en-US" altLang="en-US" sz="2000" dirty="0"/>
              <a:t>session coordinator/s, main  supplier of correspondence, web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	    site developer and just knows all on when, where and what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	    time.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folHlin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folHlink"/>
                </a:solidFill>
              </a:rPr>
              <a:t>Brian Cook – </a:t>
            </a:r>
            <a:r>
              <a:rPr lang="en-US" altLang="en-US" sz="2000" dirty="0"/>
              <a:t>speaker coordinator, keeper of gaming knowledge and Chief 			Project marker.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folHlin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FC13D2F-962B-4FA9-B277-28CA08F455C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175" y="0"/>
            <a:ext cx="1647825" cy="16478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E2B0F41A-04E2-4959-ABA1-D226904603B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435610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1" name="Rectangle 3">
            <a:extLst>
              <a:ext uri="{FF2B5EF4-FFF2-40B4-BE49-F238E27FC236}">
                <a16:creationId xmlns:a16="http://schemas.microsoft.com/office/drawing/2014/main" id="{EAF5EB91-0466-430F-ACC5-B52DFFD41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62388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1" hangingPunct="1">
              <a:defRPr/>
            </a:pPr>
            <a:r>
              <a:rPr lang="en-US" sz="2800" b="1">
                <a:solidFill>
                  <a:srgbClr val="33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Questions &amp; answers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B39250-2305-4BE2-8563-BC58A56AB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772400" cy="609600"/>
          </a:xfrm>
        </p:spPr>
        <p:txBody>
          <a:bodyPr/>
          <a:lstStyle/>
          <a:p>
            <a:r>
              <a:rPr lang="en-AU" altLang="en-US">
                <a:solidFill>
                  <a:schemeClr val="tx1"/>
                </a:solidFill>
                <a:latin typeface="Goudy Old Style" panose="02020502050305020303" pitchFamily="18" charset="0"/>
              </a:rPr>
              <a:t> </a:t>
            </a:r>
            <a:r>
              <a:rPr lang="en-AU" altLang="en-US" sz="3600" b="1"/>
              <a:t>GMDC HOST CLUBS</a:t>
            </a:r>
            <a:r>
              <a:rPr lang="en-AU" altLang="en-US" sz="3600"/>
              <a:t>:</a:t>
            </a:r>
            <a:endParaRPr lang="en-AU" altLang="en-US" sz="3600">
              <a:solidFill>
                <a:schemeClr val="tx1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73CD4CD-167D-4386-86B2-3E013348C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6840537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Bankstown Sports</a:t>
            </a:r>
            <a:r>
              <a:rPr lang="en-AU" altLang="en-US" sz="2400" dirty="0"/>
              <a:t> (tomorrow)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Wests Macarthur </a:t>
            </a:r>
            <a:r>
              <a:rPr lang="en-AU" altLang="en-US" sz="2400" dirty="0"/>
              <a:t>(May)</a:t>
            </a:r>
          </a:p>
          <a:p>
            <a:pPr>
              <a:lnSpc>
                <a:spcPct val="80000"/>
              </a:lnSpc>
            </a:pPr>
            <a:r>
              <a:rPr lang="en-AU" altLang="en-US" sz="2400" dirty="0"/>
              <a:t>Mounties – Mount Pritchard (May)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AU" altLang="en-US" sz="2400" dirty="0"/>
              <a:t>Revesby Workers (June) </a:t>
            </a:r>
          </a:p>
          <a:p>
            <a:pPr>
              <a:lnSpc>
                <a:spcPct val="80000"/>
              </a:lnSpc>
            </a:pPr>
            <a:r>
              <a:rPr lang="en-AU" altLang="en-US" sz="2400" dirty="0"/>
              <a:t>Canterbury League(June)</a:t>
            </a:r>
          </a:p>
          <a:p>
            <a:pPr>
              <a:lnSpc>
                <a:spcPct val="80000"/>
              </a:lnSpc>
            </a:pPr>
            <a:r>
              <a:rPr lang="en-AU" altLang="en-US" sz="2400" dirty="0" err="1"/>
              <a:t>Wenty</a:t>
            </a:r>
            <a:r>
              <a:rPr lang="en-AU" altLang="en-US" sz="2400" dirty="0"/>
              <a:t> Leagues (August)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AU" altLang="en-US" sz="2400" dirty="0"/>
              <a:t>St Marys Leagues (August)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Ryde-Eastwood Leagues (October)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132B0D0-6007-4A69-97FC-9F1F6AAC49D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175" y="0"/>
            <a:ext cx="1647825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E1A98BF-34FD-4137-981C-5A0B8FD11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Major Bursary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633676E-B49A-499B-83F5-A7BDF2015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altLang="en-US" sz="2800"/>
              <a:t>Trip to United States incorporating : </a:t>
            </a:r>
          </a:p>
          <a:p>
            <a:r>
              <a:rPr lang="en-AU" altLang="en-US" sz="2800"/>
              <a:t>Executive Development Course at University of Las Vegas, Nevada </a:t>
            </a:r>
          </a:p>
          <a:p>
            <a:r>
              <a:rPr lang="en-AU" altLang="en-US" sz="2800"/>
              <a:t>G2E </a:t>
            </a:r>
          </a:p>
          <a:p>
            <a:pPr>
              <a:buFontTx/>
              <a:buNone/>
            </a:pPr>
            <a:endParaRPr lang="en-AU" altLang="en-US" sz="2800"/>
          </a:p>
          <a:p>
            <a:r>
              <a:rPr lang="en-AU" altLang="en-US" sz="2800" i="1"/>
              <a:t>Includes</a:t>
            </a:r>
            <a:r>
              <a:rPr lang="en-AU" altLang="en-US" sz="2800"/>
              <a:t> Airfares, Accommodation, Transfers and Course fees</a:t>
            </a:r>
          </a:p>
          <a:p>
            <a:r>
              <a:rPr lang="en-AU" altLang="en-US" sz="2800"/>
              <a:t>Valued at + $15,000</a:t>
            </a:r>
          </a:p>
          <a:p>
            <a:endParaRPr lang="en-AU" altLang="en-US" sz="280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B6F82B6-3CFD-4B4F-990D-7F3C92A9EBD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563" y="0"/>
            <a:ext cx="1647825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2B878AB-2F34-4A8C-8E78-3E1DC240B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AU" altLang="en-US"/>
              <a:t>Runners-Up Bursaries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FD00722-F905-41C0-A353-1E7BF55D0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endParaRPr lang="en-AU" altLang="en-US" sz="2800"/>
          </a:p>
          <a:p>
            <a:pPr>
              <a:buFontTx/>
              <a:buNone/>
            </a:pPr>
            <a:r>
              <a:rPr lang="en-AU" altLang="en-US" sz="2800"/>
              <a:t>Two (2) x 3 day trips to Melbourne for overview of gaming with venue tours including Crown Casino</a:t>
            </a:r>
          </a:p>
          <a:p>
            <a:pPr>
              <a:buFontTx/>
              <a:buNone/>
            </a:pPr>
            <a:endParaRPr lang="en-AU" altLang="en-US" sz="2800"/>
          </a:p>
          <a:p>
            <a:pPr>
              <a:buFontTx/>
              <a:buNone/>
            </a:pPr>
            <a:r>
              <a:rPr lang="en-AU" altLang="en-US" sz="2800"/>
              <a:t>Includes:</a:t>
            </a:r>
          </a:p>
          <a:p>
            <a:pPr lvl="2"/>
            <a:r>
              <a:rPr lang="en-AU" altLang="en-US" sz="2800"/>
              <a:t>Airfares, </a:t>
            </a:r>
          </a:p>
          <a:p>
            <a:pPr lvl="2"/>
            <a:r>
              <a:rPr lang="en-AU" altLang="en-US" sz="2800"/>
              <a:t>Accommodation, </a:t>
            </a:r>
          </a:p>
          <a:p>
            <a:pPr lvl="2"/>
            <a:r>
              <a:rPr lang="en-AU" altLang="en-US" sz="2800"/>
              <a:t>Transfers, </a:t>
            </a:r>
          </a:p>
          <a:p>
            <a:pPr lvl="2"/>
            <a:r>
              <a:rPr lang="en-AU" altLang="en-US" sz="2800"/>
              <a:t>Meals at top Melbourne restaurants</a:t>
            </a:r>
            <a:br>
              <a:rPr lang="en-AU" altLang="en-US" sz="2800"/>
            </a:br>
            <a:endParaRPr lang="en-AU" alt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8A1551A-92F0-4903-AAF1-E40CF2DC1A6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887" y="0"/>
            <a:ext cx="1647825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>
            <a:extLst>
              <a:ext uri="{FF2B5EF4-FFF2-40B4-BE49-F238E27FC236}">
                <a16:creationId xmlns:a16="http://schemas.microsoft.com/office/drawing/2014/main" id="{44CE13DB-E203-4729-93E2-D12E3E329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108296"/>
            <a:ext cx="896461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folHlink"/>
                </a:solidFill>
              </a:rPr>
              <a:t>1st – Christopher Hrycyk – Campsie RSL</a:t>
            </a:r>
            <a:endParaRPr lang="en-US" altLang="en-US" sz="2400" dirty="0">
              <a:solidFill>
                <a:schemeClr val="folHlin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Trip to Las Vegas attending the UNLV Gaming Course  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2400" b="1" dirty="0">
                <a:solidFill>
                  <a:schemeClr val="folHlink"/>
                </a:solidFill>
              </a:rPr>
              <a:t>2nd – Lachlan Green – Club Rivers</a:t>
            </a:r>
            <a:endParaRPr lang="en-US" altLang="en-US" sz="2400" dirty="0">
              <a:solidFill>
                <a:schemeClr val="folHlin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3 day study trip to Melbourne including visiting Crown 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2400" b="1" dirty="0">
                <a:solidFill>
                  <a:schemeClr val="folHlink"/>
                </a:solidFill>
              </a:rPr>
              <a:t>3rd – Melissa Davies – The Hills Club</a:t>
            </a:r>
            <a:endParaRPr lang="en-US" altLang="en-US" sz="2400" dirty="0">
              <a:solidFill>
                <a:schemeClr val="folHlin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AU" altLang="en-US" sz="1800" dirty="0"/>
              <a:t>3 day study trip to Melbourne including visiting Crown </a:t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9219" name="Text Box 11">
            <a:extLst>
              <a:ext uri="{FF2B5EF4-FFF2-40B4-BE49-F238E27FC236}">
                <a16:creationId xmlns:a16="http://schemas.microsoft.com/office/drawing/2014/main" id="{9208C163-A6B2-4DEA-A071-48DB6CC37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28775"/>
            <a:ext cx="5256212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AU" altLang="en-US" sz="4400" dirty="0"/>
              <a:t>2020 / 2021 Winners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700D1A4-06C3-4125-A94D-F9F72C3A469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175" y="-17509"/>
            <a:ext cx="1647825" cy="16478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24335CD-F489-4C52-8558-E99F83FB8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E508A93-7082-4B79-94CB-40C5BF95A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AU" altLang="en-US" sz="4400" b="1" dirty="0">
                <a:solidFill>
                  <a:schemeClr val="tx2"/>
                </a:solidFill>
                <a:latin typeface="Goudy Old Style" panose="02020502050305020303" pitchFamily="18" charset="0"/>
              </a:rPr>
              <a:t>AWARDS</a:t>
            </a:r>
            <a:endParaRPr lang="en-US" altLang="en-US" sz="4400" b="1" dirty="0">
              <a:solidFill>
                <a:schemeClr val="tx2"/>
              </a:solidFill>
              <a:latin typeface="Goudy Old Style" panose="02020502050305020303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AU" altLang="en-US" sz="2000" b="1" dirty="0">
                <a:solidFill>
                  <a:schemeClr val="tx2"/>
                </a:solidFill>
                <a:latin typeface="Goudy Old Style" panose="02020502050305020303" pitchFamily="18" charset="0"/>
              </a:rPr>
              <a:t> </a:t>
            </a:r>
            <a:endParaRPr lang="en-AU" altLang="en-US" sz="2000" b="1" dirty="0">
              <a:latin typeface="Goudy Old Style" panose="02020502050305020303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AU" altLang="en-US" sz="2800" b="1" dirty="0">
                <a:latin typeface="Goudy Old Style" panose="02020502050305020303" pitchFamily="18" charset="0"/>
              </a:rPr>
              <a:t>PRESENTATION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AU" altLang="en-US" sz="2800" b="1" dirty="0">
                <a:latin typeface="Goudy Old Style" panose="02020502050305020303" pitchFamily="18" charset="0"/>
              </a:rPr>
              <a:t>(</a:t>
            </a:r>
            <a:r>
              <a:rPr lang="en-AU" altLang="en-US" sz="2800" b="1">
                <a:latin typeface="Goudy Old Style" panose="02020502050305020303" pitchFamily="18" charset="0"/>
              </a:rPr>
              <a:t>27</a:t>
            </a:r>
            <a:r>
              <a:rPr lang="en-AU" altLang="en-US" sz="2800" b="1" baseline="30000">
                <a:latin typeface="Goudy Old Style" panose="02020502050305020303" pitchFamily="18" charset="0"/>
              </a:rPr>
              <a:t>th</a:t>
            </a:r>
            <a:r>
              <a:rPr lang="en-AU" altLang="en-US" sz="2800" b="1">
                <a:latin typeface="Goudy Old Style" panose="02020502050305020303" pitchFamily="18" charset="0"/>
              </a:rPr>
              <a:t>  October </a:t>
            </a:r>
            <a:r>
              <a:rPr lang="en-AU" altLang="en-US" sz="2800" b="1" dirty="0">
                <a:latin typeface="Goudy Old Style" panose="02020502050305020303" pitchFamily="18" charset="0"/>
              </a:rPr>
              <a:t>2022) </a:t>
            </a:r>
          </a:p>
          <a:p>
            <a:pPr>
              <a:lnSpc>
                <a:spcPct val="90000"/>
              </a:lnSpc>
            </a:pPr>
            <a:endParaRPr lang="en-AU" altLang="en-US" sz="2800" b="1" dirty="0">
              <a:latin typeface="Goudy Old Style" panose="02020502050305020303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AU" altLang="en-US" sz="2800" dirty="0">
                <a:latin typeface="Goudy Old Style" panose="02020502050305020303" pitchFamily="18" charset="0"/>
              </a:rPr>
              <a:t>Ryde Eastwood Leagues Club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AU" altLang="en-US" sz="2800" dirty="0">
              <a:latin typeface="Goudy Old Style" panose="02020502050305020303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19742B3-17E1-4D5C-BDF2-062E976A4E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175" y="-4685"/>
            <a:ext cx="1647825" cy="16478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538ED9D-946F-408D-B0E0-A44A5B32C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7772400" cy="1143000"/>
          </a:xfrm>
        </p:spPr>
        <p:txBody>
          <a:bodyPr/>
          <a:lstStyle/>
          <a:p>
            <a:r>
              <a:rPr lang="en-AU" altLang="en-US" sz="3600" b="1">
                <a:latin typeface="Goudy Old Style" panose="02020502050305020303" pitchFamily="18" charset="0"/>
              </a:rPr>
              <a:t>GRADUATION</a:t>
            </a:r>
            <a:br>
              <a:rPr lang="en-AU" altLang="en-US" sz="3600" b="1">
                <a:latin typeface="Goudy Old Style" panose="02020502050305020303" pitchFamily="18" charset="0"/>
              </a:rPr>
            </a:br>
            <a:endParaRPr lang="en-AU" altLang="en-US" b="1">
              <a:latin typeface="Goudy Old Style" panose="02020502050305020303" pitchFamily="18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63B7BB9-3289-4665-8F3E-BD394FC06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9632" y="2492896"/>
            <a:ext cx="7884368" cy="4365104"/>
          </a:xfrm>
        </p:spPr>
        <p:txBody>
          <a:bodyPr/>
          <a:lstStyle/>
          <a:p>
            <a:pPr marL="342900" lvl="2" indent="-342900"/>
            <a:r>
              <a:rPr lang="en-AU" altLang="en-US" sz="2800" dirty="0">
                <a:latin typeface="Goudy Old Style" panose="02020502050305020303" pitchFamily="18" charset="0"/>
                <a:ea typeface="+mn-ea"/>
                <a:cs typeface="+mn-cs"/>
              </a:rPr>
              <a:t>Certificates of achievement or participation issued</a:t>
            </a:r>
          </a:p>
          <a:p>
            <a:pPr marL="342900" lvl="2" indent="-342900"/>
            <a:r>
              <a:rPr lang="en-AU" altLang="en-US" sz="2800" dirty="0">
                <a:latin typeface="Goudy Old Style" panose="02020502050305020303" pitchFamily="18" charset="0"/>
                <a:ea typeface="+mn-ea"/>
                <a:cs typeface="+mn-cs"/>
              </a:rPr>
              <a:t>Example certificates as follows</a:t>
            </a:r>
            <a:br>
              <a:rPr lang="en-AU" altLang="en-US" sz="2000" dirty="0">
                <a:latin typeface="Goudy Old Style" panose="02020502050305020303" pitchFamily="18" charset="0"/>
              </a:rPr>
            </a:br>
            <a:endParaRPr lang="en-AU" altLang="en-US" dirty="0">
              <a:latin typeface="Goudy Old Style" panose="02020502050305020303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4E199A1-BB26-40F5-A465-6D9D1E45503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175" y="0"/>
            <a:ext cx="1647825" cy="16478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185F62A-5B97-4EAC-B941-39F924955CB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175" y="0"/>
            <a:ext cx="1647825" cy="16478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D618DBB-2209-4D81-99EC-4BF47F0291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337" y="0"/>
            <a:ext cx="517132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F6D3FD9-4EC4-4E60-933A-4501F7C6C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219200"/>
            <a:ext cx="7772400" cy="1143000"/>
          </a:xfrm>
        </p:spPr>
        <p:txBody>
          <a:bodyPr/>
          <a:lstStyle/>
          <a:p>
            <a:r>
              <a:rPr lang="en-AU" altLang="en-US" sz="3600" b="1">
                <a:latin typeface="Goudy Old Style" panose="02020502050305020303" pitchFamily="18" charset="0"/>
              </a:rPr>
              <a:t>ADVICE TO CEO </a:t>
            </a:r>
            <a:br>
              <a:rPr lang="en-AU" altLang="en-US" sz="3600" b="1">
                <a:latin typeface="Goudy Old Style" panose="02020502050305020303" pitchFamily="18" charset="0"/>
              </a:rPr>
            </a:br>
            <a:r>
              <a:rPr lang="en-AU" altLang="en-US" sz="3600" b="1">
                <a:latin typeface="Goudy Old Style" panose="02020502050305020303" pitchFamily="18" charset="0"/>
              </a:rPr>
              <a:t>OF PARTICIPATING CLUB</a:t>
            </a:r>
            <a:br>
              <a:rPr lang="en-AU" altLang="en-US" sz="3600" b="1">
                <a:latin typeface="Goudy Old Style" panose="02020502050305020303" pitchFamily="18" charset="0"/>
              </a:rPr>
            </a:br>
            <a:endParaRPr lang="en-AU" altLang="en-US" b="1">
              <a:latin typeface="Goudy Old Style" panose="02020502050305020303" pitchFamily="18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45ABFBC-82C1-4F19-8BCA-713D80760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2895600"/>
            <a:ext cx="6324600" cy="2590800"/>
          </a:xfrm>
        </p:spPr>
        <p:txBody>
          <a:bodyPr/>
          <a:lstStyle/>
          <a:p>
            <a:r>
              <a:rPr lang="en-AU" altLang="en-US" sz="2800" dirty="0">
                <a:latin typeface="Goudy Old Style" panose="02020502050305020303" pitchFamily="18" charset="0"/>
              </a:rPr>
              <a:t>Record of Attendance </a:t>
            </a:r>
          </a:p>
          <a:p>
            <a:r>
              <a:rPr lang="en-AU" altLang="en-US" sz="2800" dirty="0">
                <a:latin typeface="Goudy Old Style" panose="02020502050305020303" pitchFamily="18" charset="0"/>
              </a:rPr>
              <a:t>Assignments submitted </a:t>
            </a:r>
          </a:p>
          <a:p>
            <a:r>
              <a:rPr lang="en-AU" altLang="en-US" sz="2800" dirty="0">
                <a:latin typeface="Goudy Old Style" panose="02020502050305020303" pitchFamily="18" charset="0"/>
              </a:rPr>
              <a:t>Major Project submitted (Yes/No) </a:t>
            </a:r>
          </a:p>
          <a:p>
            <a:r>
              <a:rPr lang="en-AU" altLang="en-US" sz="2800" dirty="0">
                <a:latin typeface="Goudy Old Style" panose="02020502050305020303" pitchFamily="18" charset="0"/>
              </a:rPr>
              <a:t>Result achieved</a:t>
            </a:r>
            <a:endParaRPr lang="en-AU" altLang="en-US" sz="28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42BB961-2357-407E-8105-3DCAFB7E624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119" y="-37222"/>
            <a:ext cx="1647825" cy="1647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043820B668B4D8740C1A55D035F61" ma:contentTypeVersion="13" ma:contentTypeDescription="Create a new document." ma:contentTypeScope="" ma:versionID="ddab279dd7ef88750abdbfcfc3d4dec5">
  <xsd:schema xmlns:xsd="http://www.w3.org/2001/XMLSchema" xmlns:xs="http://www.w3.org/2001/XMLSchema" xmlns:p="http://schemas.microsoft.com/office/2006/metadata/properties" xmlns:ns2="6352b916-c3f0-4bc9-84c2-e631e1b9a1a7" xmlns:ns3="5487b7cd-4b78-49d0-a7e9-4bfa863f81f4" targetNamespace="http://schemas.microsoft.com/office/2006/metadata/properties" ma:root="true" ma:fieldsID="fc7b9961dd682c17d29443386d457c25" ns2:_="" ns3:_="">
    <xsd:import namespace="6352b916-c3f0-4bc9-84c2-e631e1b9a1a7"/>
    <xsd:import namespace="5487b7cd-4b78-49d0-a7e9-4bfa863f81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2b916-c3f0-4bc9-84c2-e631e1b9a1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87b7cd-4b78-49d0-a7e9-4bfa863f81f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2280E7-EBC8-426E-9FCA-4FBAEFFC66A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AF1CE51-5009-4185-92A4-978FC3DF18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52b916-c3f0-4bc9-84c2-e631e1b9a1a7"/>
    <ds:schemaRef ds:uri="5487b7cd-4b78-49d0-a7e9-4bfa863f81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1EFD17-E472-4395-B072-5C0532E045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1348</TotalTime>
  <Words>306</Words>
  <Application>Microsoft Office PowerPoint</Application>
  <PresentationFormat>On-screen Show (4:3)</PresentationFormat>
  <Paragraphs>60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Goudy Old Style</vt:lpstr>
      <vt:lpstr>Times New Roman</vt:lpstr>
      <vt:lpstr>Pulse</vt:lpstr>
      <vt:lpstr>Bitmap Image</vt:lpstr>
      <vt:lpstr>Leagues Clubs  Australia Welcome 2021 - 2022 </vt:lpstr>
      <vt:lpstr> GMDC HOST CLUBS:</vt:lpstr>
      <vt:lpstr>Major Bursary</vt:lpstr>
      <vt:lpstr>Runners-Up Bursaries</vt:lpstr>
      <vt:lpstr>PowerPoint Presentation</vt:lpstr>
      <vt:lpstr> </vt:lpstr>
      <vt:lpstr>GRADUATION </vt:lpstr>
      <vt:lpstr>PowerPoint Presentation</vt:lpstr>
      <vt:lpstr>ADVICE TO CEO  OF PARTICIPATING CLUB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   OVERVIEW 2002/03</dc:title>
  <dc:creator>Elizabeth Pandelis</dc:creator>
  <cp:lastModifiedBy>Executive Assistant</cp:lastModifiedBy>
  <cp:revision>113</cp:revision>
  <dcterms:created xsi:type="dcterms:W3CDTF">2002-08-13T00:38:56Z</dcterms:created>
  <dcterms:modified xsi:type="dcterms:W3CDTF">2022-03-28T06:09:29Z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0x010100691043820B668B4D8740C1A55D035F61</vt:lpwstr>
  </property>
</Properties>
</file>